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2" r:id="rId4"/>
    <p:sldMasterId id="214748371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Lexend SemiBold"/>
      <p:regular r:id="rId22"/>
      <p:bold r:id="rId23"/>
    </p:embeddedFont>
    <p:embeddedFont>
      <p:font typeface="Lexend Light"/>
      <p:regular r:id="rId24"/>
      <p:bold r:id="rId25"/>
    </p:embeddedFont>
    <p:embeddedFont>
      <p:font typeface="Lexend"/>
      <p:regular r:id="rId26"/>
      <p:bold r:id="rId27"/>
    </p:embeddedFont>
    <p:embeddedFont>
      <p:font typeface="Lexend ExtraLight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20" Type="http://schemas.openxmlformats.org/officeDocument/2006/relationships/slide" Target="slides/slide14.xml"/><Relationship Id="rId22" Type="http://schemas.openxmlformats.org/officeDocument/2006/relationships/font" Target="fonts/LexendSemiBold-regular.fntdata"/><Relationship Id="rId21" Type="http://schemas.openxmlformats.org/officeDocument/2006/relationships/slide" Target="slides/slide15.xml"/><Relationship Id="rId24" Type="http://schemas.openxmlformats.org/officeDocument/2006/relationships/font" Target="fonts/LexendLight-regular.fntdata"/><Relationship Id="rId23" Type="http://schemas.openxmlformats.org/officeDocument/2006/relationships/font" Target="fonts/LexendSemiBold-bold.fntdata"/><Relationship Id="rId26" Type="http://schemas.openxmlformats.org/officeDocument/2006/relationships/font" Target="fonts/Lexend-regular.fntdata"/><Relationship Id="rId25" Type="http://schemas.openxmlformats.org/officeDocument/2006/relationships/font" Target="fonts/LexendLight-bold.fntdata"/><Relationship Id="rId28" Type="http://schemas.openxmlformats.org/officeDocument/2006/relationships/font" Target="fonts/LexendExtraLight-regular.fntdata"/><Relationship Id="rId27" Type="http://schemas.openxmlformats.org/officeDocument/2006/relationships/font" Target="fonts/Lexend-bold.fntdata"/><Relationship Id="rId29" Type="http://schemas.openxmlformats.org/officeDocument/2006/relationships/font" Target="fonts/LexendExtraLight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af65ff57ea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af65ff57ea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2b8b8fc24d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2b8b8fc24d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2af65ff57e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2af65ff57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2af65ff57ea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2af65ff57e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af65ff57e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2af65ff57e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2b8b8fc24d_2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2b8b8fc24d_2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2af67320a6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2af67320a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af67320a6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2af67320a6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af67320a67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2af67320a67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2b8b8fc24d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2b8b8fc24d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2af658f890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2af658f890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2af65ff57ea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2af65ff57ea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2b8b8fc24d_3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2b8b8fc24d_3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2c8d36239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2c8d36239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2b8b8fc24d_1_7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32b8b8fc24d_1_7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25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" name="Google Shape;99;p25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0" name="Google Shape;100;p25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1" name="Google Shape;101;p25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2" name="Google Shape;102;p25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3" name="Google Shape;103;p25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07" name="Google Shape;107;p26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2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27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2" name="Google Shape;112;p27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13" name="Google Shape;113;p27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14" name="Google Shape;114;p27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5" name="Google Shape;115;p27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28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19" name="Google Shape;119;p28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20" name="Google Shape;120;p28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21" name="Google Shape;121;p2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2" name="Google Shape;122;p28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3" name="Google Shape;123;p28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4" name="Google Shape;124;p28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29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28" name="Google Shape;128;p29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29" name="Google Shape;129;p29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30" name="Google Shape;130;p29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31" name="Google Shape;131;p29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2" name="Google Shape;132;p29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3" name="Google Shape;133;p29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4" name="Google Shape;134;p29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5" name="Google Shape;135;p29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p30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2" name="Google Shape;142;p31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1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31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5" name="Google Shape;14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6" name="Google Shape;14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1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8" name="Google Shape;148;p31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1" name="Google Shape;151;p3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3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3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4" name="Google Shape;154;p3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3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6" name="Google Shape;15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9" name="Google Shape;159;p3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0" name="Google Shape;160;p3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" name="Google Shape;166;p34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34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34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34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34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34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34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4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4" name="Google Shape;174;p34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34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duct Roadmap" type="title">
  <p:cSld name="TITLE">
    <p:bg>
      <p:bgPr>
        <a:solidFill>
          <a:schemeClr val="accent3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/>
          <p:nvPr>
            <p:ph idx="12" type="sldNum"/>
          </p:nvPr>
        </p:nvSpPr>
        <p:spPr>
          <a:xfrm>
            <a:off x="8359800" y="4851000"/>
            <a:ext cx="261300" cy="2925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8" name="Google Shape;178;p35"/>
          <p:cNvSpPr txBox="1"/>
          <p:nvPr>
            <p:ph type="title"/>
          </p:nvPr>
        </p:nvSpPr>
        <p:spPr>
          <a:xfrm>
            <a:off x="303700" y="355500"/>
            <a:ext cx="8421600" cy="11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9" name="Google Shape;179;p35"/>
          <p:cNvSpPr txBox="1"/>
          <p:nvPr>
            <p:ph idx="1" type="subTitle"/>
          </p:nvPr>
        </p:nvSpPr>
        <p:spPr>
          <a:xfrm>
            <a:off x="333400" y="2378453"/>
            <a:ext cx="3359100" cy="94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0" name="Google Shape;180;p35"/>
          <p:cNvSpPr txBox="1"/>
          <p:nvPr>
            <p:ph idx="2" type="body"/>
          </p:nvPr>
        </p:nvSpPr>
        <p:spPr>
          <a:xfrm>
            <a:off x="341375" y="4655800"/>
            <a:ext cx="2088300" cy="2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  <p:sp>
        <p:nvSpPr>
          <p:cNvPr id="181" name="Google Shape;181;p35"/>
          <p:cNvSpPr txBox="1"/>
          <p:nvPr>
            <p:ph idx="3" type="sldNum"/>
          </p:nvPr>
        </p:nvSpPr>
        <p:spPr>
          <a:xfrm>
            <a:off x="8359800" y="4851000"/>
            <a:ext cx="261300" cy="292500"/>
          </a:xfrm>
          <a:prstGeom prst="rect">
            <a:avLst/>
          </a:prstGeom>
          <a:noFill/>
        </p:spPr>
        <p:txBody>
          <a:bodyPr anchorCtr="0" anchor="ctr" bIns="91425" lIns="0" spcFirstLastPara="1" rIns="0" wrap="square" tIns="0">
            <a:noAutofit/>
          </a:bodyPr>
          <a:lstStyle>
            <a:lvl1pPr lvl="0" rtl="0" algn="ctr">
              <a:buNone/>
              <a:defRPr>
                <a:solidFill>
                  <a:schemeClr val="accent3"/>
                </a:solidFill>
              </a:defRPr>
            </a:lvl1pPr>
            <a:lvl2pPr lvl="1" rtl="0" algn="ctr">
              <a:buNone/>
              <a:defRPr>
                <a:solidFill>
                  <a:schemeClr val="accent3"/>
                </a:solidFill>
              </a:defRPr>
            </a:lvl2pPr>
            <a:lvl3pPr lvl="2" rtl="0" algn="ctr">
              <a:buNone/>
              <a:defRPr>
                <a:solidFill>
                  <a:schemeClr val="accent3"/>
                </a:solidFill>
              </a:defRPr>
            </a:lvl3pPr>
            <a:lvl4pPr lvl="3" rtl="0" algn="ctr">
              <a:buNone/>
              <a:defRPr>
                <a:solidFill>
                  <a:schemeClr val="accent3"/>
                </a:solidFill>
              </a:defRPr>
            </a:lvl4pPr>
            <a:lvl5pPr lvl="4" rtl="0" algn="ctr">
              <a:buNone/>
              <a:defRPr>
                <a:solidFill>
                  <a:schemeClr val="accent3"/>
                </a:solidFill>
              </a:defRPr>
            </a:lvl5pPr>
            <a:lvl6pPr lvl="5" rtl="0" algn="ctr">
              <a:buNone/>
              <a:defRPr>
                <a:solidFill>
                  <a:schemeClr val="accent3"/>
                </a:solidFill>
              </a:defRPr>
            </a:lvl6pPr>
            <a:lvl7pPr lvl="6" rtl="0" algn="ctr">
              <a:buNone/>
              <a:defRPr>
                <a:solidFill>
                  <a:schemeClr val="accent3"/>
                </a:solidFill>
              </a:defRPr>
            </a:lvl7pPr>
            <a:lvl8pPr lvl="7" rtl="0" algn="ctr">
              <a:buNone/>
              <a:defRPr>
                <a:solidFill>
                  <a:schemeClr val="accent3"/>
                </a:solidFill>
              </a:defRPr>
            </a:lvl8pPr>
            <a:lvl9pPr lvl="8" rtl="0" algn="ctr">
              <a:buNone/>
              <a:defRPr>
                <a:solidFill>
                  <a:schemeClr val="accent3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2" name="Google Shape;182;p35"/>
          <p:cNvSpPr txBox="1"/>
          <p:nvPr>
            <p:ph idx="4" type="body"/>
          </p:nvPr>
        </p:nvSpPr>
        <p:spPr>
          <a:xfrm>
            <a:off x="2652248" y="4655800"/>
            <a:ext cx="1940700" cy="2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  <p:cxnSp>
        <p:nvCxnSpPr>
          <p:cNvPr id="183" name="Google Shape;183;p35"/>
          <p:cNvCxnSpPr/>
          <p:nvPr/>
        </p:nvCxnSpPr>
        <p:spPr>
          <a:xfrm>
            <a:off x="-3150" y="4448151"/>
            <a:ext cx="52323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84" name="Google Shape;184;p35"/>
          <p:cNvSpPr/>
          <p:nvPr>
            <p:ph idx="5" type="pic"/>
          </p:nvPr>
        </p:nvSpPr>
        <p:spPr>
          <a:xfrm>
            <a:off x="5229150" y="2509975"/>
            <a:ext cx="3914400" cy="263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837">
          <p15:clr>
            <a:srgbClr val="E46962"/>
          </p15:clr>
        </p15:guide>
        <p15:guide id="2" orient="horz" pos="1369">
          <p15:clr>
            <a:srgbClr val="E46962"/>
          </p15:clr>
        </p15:guide>
        <p15:guide id="3" orient="horz" pos="1581">
          <p15:clr>
            <a:srgbClr val="E46962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/ Content" type="blank">
  <p:cSld name="BLANK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6"/>
          <p:cNvSpPr txBox="1"/>
          <p:nvPr>
            <p:ph type="title"/>
          </p:nvPr>
        </p:nvSpPr>
        <p:spPr>
          <a:xfrm>
            <a:off x="674916" y="289225"/>
            <a:ext cx="6598800" cy="10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Light"/>
              <a:buNone/>
              <a:defRPr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Light"/>
              <a:buNone/>
              <a:defRPr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Light"/>
              <a:buNone/>
              <a:defRPr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Light"/>
              <a:buNone/>
              <a:defRPr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Light"/>
              <a:buNone/>
              <a:defRPr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Light"/>
              <a:buNone/>
              <a:defRPr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Light"/>
              <a:buNone/>
              <a:defRPr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 Light"/>
              <a:buNone/>
              <a:defRPr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26">
    <p:bg>
      <p:bgPr>
        <a:solidFill>
          <a:schemeClr val="lt2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7"/>
          <p:cNvSpPr txBox="1"/>
          <p:nvPr>
            <p:ph type="title"/>
          </p:nvPr>
        </p:nvSpPr>
        <p:spPr>
          <a:xfrm>
            <a:off x="104400" y="3069000"/>
            <a:ext cx="7865400" cy="207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Lexend"/>
              <a:buNone/>
              <a:defRPr sz="8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exend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exend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exend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exend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exend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exend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exend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exend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9" name="Google Shape;189;p37"/>
          <p:cNvSpPr/>
          <p:nvPr>
            <p:ph idx="2" type="pic"/>
          </p:nvPr>
        </p:nvSpPr>
        <p:spPr>
          <a:xfrm>
            <a:off x="248250" y="256400"/>
            <a:ext cx="8647500" cy="2463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3115">
          <p15:clr>
            <a:srgbClr val="E46962"/>
          </p15:clr>
        </p15:guide>
        <p15:guide id="2" orient="horz" pos="3077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25_1">
    <p:bg>
      <p:bgPr>
        <a:solidFill>
          <a:schemeClr val="accent4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8"/>
          <p:cNvSpPr txBox="1"/>
          <p:nvPr>
            <p:ph type="title"/>
          </p:nvPr>
        </p:nvSpPr>
        <p:spPr>
          <a:xfrm>
            <a:off x="104400" y="150125"/>
            <a:ext cx="7883400" cy="20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Lexend"/>
              <a:buNone/>
              <a:defRPr sz="8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2" name="Google Shape;192;p38"/>
          <p:cNvSpPr/>
          <p:nvPr>
            <p:ph idx="2" type="pic"/>
          </p:nvPr>
        </p:nvSpPr>
        <p:spPr>
          <a:xfrm>
            <a:off x="248250" y="2425338"/>
            <a:ext cx="8647500" cy="2463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+ Phone mockup">
  <p:cSld name="CUSTOM_26_1">
    <p:bg>
      <p:bgPr>
        <a:solidFill>
          <a:schemeClr val="accent4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9"/>
          <p:cNvSpPr/>
          <p:nvPr/>
        </p:nvSpPr>
        <p:spPr>
          <a:xfrm rot="-5400000">
            <a:off x="5014800" y="1016575"/>
            <a:ext cx="5145600" cy="31128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9"/>
          <p:cNvSpPr/>
          <p:nvPr>
            <p:ph idx="2" type="pic"/>
          </p:nvPr>
        </p:nvSpPr>
        <p:spPr>
          <a:xfrm>
            <a:off x="6819050" y="857921"/>
            <a:ext cx="1598400" cy="3413100"/>
          </a:xfrm>
          <a:prstGeom prst="roundRect">
            <a:avLst>
              <a:gd fmla="val 11038" name="adj"/>
            </a:avLst>
          </a:prstGeom>
          <a:noFill/>
          <a:ln>
            <a:noFill/>
          </a:ln>
        </p:spPr>
      </p:sp>
      <p:sp>
        <p:nvSpPr>
          <p:cNvPr id="196" name="Google Shape;196;p39"/>
          <p:cNvSpPr txBox="1"/>
          <p:nvPr>
            <p:ph idx="1" type="body"/>
          </p:nvPr>
        </p:nvSpPr>
        <p:spPr>
          <a:xfrm>
            <a:off x="687900" y="292725"/>
            <a:ext cx="42150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197" name="Google Shape;197;p39"/>
          <p:cNvSpPr txBox="1"/>
          <p:nvPr>
            <p:ph type="title"/>
          </p:nvPr>
        </p:nvSpPr>
        <p:spPr>
          <a:xfrm>
            <a:off x="661575" y="424275"/>
            <a:ext cx="42414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8" name="Google Shape;198;p39"/>
          <p:cNvSpPr txBox="1"/>
          <p:nvPr>
            <p:ph idx="3" type="body"/>
          </p:nvPr>
        </p:nvSpPr>
        <p:spPr>
          <a:xfrm>
            <a:off x="661575" y="2514875"/>
            <a:ext cx="4300200" cy="21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●"/>
              <a:defRPr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○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■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●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○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■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●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○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■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+ Phone mockup 1">
  <p:cSld name="CUSTOM_28">
    <p:bg>
      <p:bgPr>
        <a:solidFill>
          <a:schemeClr val="accent3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0"/>
          <p:cNvSpPr/>
          <p:nvPr/>
        </p:nvSpPr>
        <p:spPr>
          <a:xfrm rot="-5400000">
            <a:off x="5014800" y="1016575"/>
            <a:ext cx="5145600" cy="31128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40"/>
          <p:cNvSpPr txBox="1"/>
          <p:nvPr>
            <p:ph idx="1" type="body"/>
          </p:nvPr>
        </p:nvSpPr>
        <p:spPr>
          <a:xfrm>
            <a:off x="661575" y="2514875"/>
            <a:ext cx="4300200" cy="21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●"/>
              <a:defRPr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○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■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●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○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■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●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○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Light"/>
              <a:buChar char="■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  <p:sp>
        <p:nvSpPr>
          <p:cNvPr id="202" name="Google Shape;202;p40"/>
          <p:cNvSpPr txBox="1"/>
          <p:nvPr>
            <p:ph idx="2" type="body"/>
          </p:nvPr>
        </p:nvSpPr>
        <p:spPr>
          <a:xfrm>
            <a:off x="687900" y="292725"/>
            <a:ext cx="42150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03" name="Google Shape;203;p40"/>
          <p:cNvSpPr txBox="1"/>
          <p:nvPr>
            <p:ph type="title"/>
          </p:nvPr>
        </p:nvSpPr>
        <p:spPr>
          <a:xfrm>
            <a:off x="661575" y="424275"/>
            <a:ext cx="42414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4" name="Google Shape;204;p40"/>
          <p:cNvSpPr/>
          <p:nvPr>
            <p:ph idx="3" type="pic"/>
          </p:nvPr>
        </p:nvSpPr>
        <p:spPr>
          <a:xfrm>
            <a:off x="6819050" y="857921"/>
            <a:ext cx="1598400" cy="3413100"/>
          </a:xfrm>
          <a:prstGeom prst="roundRect">
            <a:avLst>
              <a:gd fmla="val 11038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+ Phone and Ipad mockup">
  <p:cSld name="CUSTOM_27">
    <p:bg>
      <p:bgPr>
        <a:solidFill>
          <a:schemeClr val="accent4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1"/>
          <p:cNvSpPr/>
          <p:nvPr>
            <p:ph idx="2" type="pic"/>
          </p:nvPr>
        </p:nvSpPr>
        <p:spPr>
          <a:xfrm>
            <a:off x="869088" y="1528242"/>
            <a:ext cx="1536600" cy="3262500"/>
          </a:xfrm>
          <a:prstGeom prst="roundRect">
            <a:avLst>
              <a:gd fmla="val 11038" name="adj"/>
            </a:avLst>
          </a:prstGeom>
          <a:noFill/>
          <a:ln>
            <a:noFill/>
          </a:ln>
        </p:spPr>
      </p:sp>
      <p:sp>
        <p:nvSpPr>
          <p:cNvPr id="207" name="Google Shape;207;p41"/>
          <p:cNvSpPr/>
          <p:nvPr>
            <p:ph idx="3" type="pic"/>
          </p:nvPr>
        </p:nvSpPr>
        <p:spPr>
          <a:xfrm>
            <a:off x="3913204" y="1528242"/>
            <a:ext cx="4587000" cy="3262500"/>
          </a:xfrm>
          <a:prstGeom prst="roundRect">
            <a:avLst>
              <a:gd fmla="val 4639" name="adj"/>
            </a:avLst>
          </a:prstGeom>
          <a:noFill/>
          <a:ln>
            <a:noFill/>
          </a:ln>
        </p:spPr>
      </p:sp>
      <p:sp>
        <p:nvSpPr>
          <p:cNvPr id="208" name="Google Shape;208;p41"/>
          <p:cNvSpPr txBox="1"/>
          <p:nvPr>
            <p:ph idx="1" type="body"/>
          </p:nvPr>
        </p:nvSpPr>
        <p:spPr>
          <a:xfrm>
            <a:off x="4574425" y="271875"/>
            <a:ext cx="39087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209" name="Google Shape;209;p41"/>
          <p:cNvSpPr txBox="1"/>
          <p:nvPr>
            <p:ph idx="4" type="body"/>
          </p:nvPr>
        </p:nvSpPr>
        <p:spPr>
          <a:xfrm>
            <a:off x="687900" y="292725"/>
            <a:ext cx="34125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10" name="Google Shape;210;p41"/>
          <p:cNvSpPr txBox="1"/>
          <p:nvPr>
            <p:ph type="title"/>
          </p:nvPr>
        </p:nvSpPr>
        <p:spPr>
          <a:xfrm>
            <a:off x="661575" y="424275"/>
            <a:ext cx="34389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 1">
  <p:cSld name="CUSTOM_1_1">
    <p:bg>
      <p:bgPr>
        <a:solidFill>
          <a:schemeClr val="accent3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2"/>
          <p:cNvSpPr txBox="1"/>
          <p:nvPr>
            <p:ph idx="1" type="body"/>
          </p:nvPr>
        </p:nvSpPr>
        <p:spPr>
          <a:xfrm>
            <a:off x="887306" y="2097422"/>
            <a:ext cx="2922000" cy="2152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ExtraLight"/>
              <a:buChar char="●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213" name="Google Shape;213;p42"/>
          <p:cNvSpPr txBox="1"/>
          <p:nvPr>
            <p:ph idx="2" type="subTitle"/>
          </p:nvPr>
        </p:nvSpPr>
        <p:spPr>
          <a:xfrm>
            <a:off x="904390" y="1077175"/>
            <a:ext cx="29283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4" name="Google Shape;214;p42"/>
          <p:cNvSpPr txBox="1"/>
          <p:nvPr>
            <p:ph idx="3" type="body"/>
          </p:nvPr>
        </p:nvSpPr>
        <p:spPr>
          <a:xfrm>
            <a:off x="904890" y="901275"/>
            <a:ext cx="2927700" cy="1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/ Company Overview">
  <p:cSld name="CUSTOM_2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3"/>
          <p:cNvSpPr txBox="1"/>
          <p:nvPr>
            <p:ph idx="1" type="body"/>
          </p:nvPr>
        </p:nvSpPr>
        <p:spPr>
          <a:xfrm>
            <a:off x="687900" y="292725"/>
            <a:ext cx="32331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17" name="Google Shape;217;p43"/>
          <p:cNvSpPr txBox="1"/>
          <p:nvPr>
            <p:ph type="title"/>
          </p:nvPr>
        </p:nvSpPr>
        <p:spPr>
          <a:xfrm>
            <a:off x="661574" y="424278"/>
            <a:ext cx="51513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43"/>
          <p:cNvSpPr/>
          <p:nvPr>
            <p:ph idx="2" type="pic"/>
          </p:nvPr>
        </p:nvSpPr>
        <p:spPr>
          <a:xfrm>
            <a:off x="1566125" y="1676025"/>
            <a:ext cx="1307100" cy="1964400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43"/>
          <p:cNvSpPr/>
          <p:nvPr>
            <p:ph idx="3" type="pic"/>
          </p:nvPr>
        </p:nvSpPr>
        <p:spPr>
          <a:xfrm>
            <a:off x="3395300" y="809450"/>
            <a:ext cx="1307100" cy="1964400"/>
          </a:xfrm>
          <a:prstGeom prst="rect">
            <a:avLst/>
          </a:prstGeom>
          <a:noFill/>
          <a:ln>
            <a:noFill/>
          </a:ln>
        </p:spPr>
      </p:sp>
      <p:sp>
        <p:nvSpPr>
          <p:cNvPr id="220" name="Google Shape;220;p43"/>
          <p:cNvSpPr/>
          <p:nvPr>
            <p:ph idx="4" type="pic"/>
          </p:nvPr>
        </p:nvSpPr>
        <p:spPr>
          <a:xfrm>
            <a:off x="5225075" y="1667413"/>
            <a:ext cx="1307100" cy="1964400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Google Shape;221;p43"/>
          <p:cNvSpPr/>
          <p:nvPr>
            <p:ph idx="5" type="pic"/>
          </p:nvPr>
        </p:nvSpPr>
        <p:spPr>
          <a:xfrm>
            <a:off x="7053150" y="794238"/>
            <a:ext cx="1307100" cy="1964400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43"/>
          <p:cNvSpPr/>
          <p:nvPr>
            <p:ph idx="6" type="pic"/>
          </p:nvPr>
        </p:nvSpPr>
        <p:spPr>
          <a:xfrm>
            <a:off x="2610832" y="3971450"/>
            <a:ext cx="314700" cy="3147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43"/>
          <p:cNvSpPr/>
          <p:nvPr>
            <p:ph idx="7" type="pic"/>
          </p:nvPr>
        </p:nvSpPr>
        <p:spPr>
          <a:xfrm>
            <a:off x="4435557" y="3089450"/>
            <a:ext cx="314700" cy="314700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43"/>
          <p:cNvSpPr/>
          <p:nvPr>
            <p:ph idx="8" type="pic"/>
          </p:nvPr>
        </p:nvSpPr>
        <p:spPr>
          <a:xfrm>
            <a:off x="6267632" y="3957713"/>
            <a:ext cx="314700" cy="3147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43"/>
          <p:cNvSpPr/>
          <p:nvPr>
            <p:ph idx="9" type="pic"/>
          </p:nvPr>
        </p:nvSpPr>
        <p:spPr>
          <a:xfrm>
            <a:off x="8095257" y="3103050"/>
            <a:ext cx="314700" cy="314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sion + 1 Image">
  <p:cSld name="CUSTOM_3">
    <p:bg>
      <p:bgPr>
        <a:solidFill>
          <a:schemeClr val="lt2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4"/>
          <p:cNvSpPr txBox="1"/>
          <p:nvPr>
            <p:ph idx="1" type="body"/>
          </p:nvPr>
        </p:nvSpPr>
        <p:spPr>
          <a:xfrm>
            <a:off x="687900" y="292725"/>
            <a:ext cx="42150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28" name="Google Shape;228;p44"/>
          <p:cNvSpPr txBox="1"/>
          <p:nvPr>
            <p:ph type="title"/>
          </p:nvPr>
        </p:nvSpPr>
        <p:spPr>
          <a:xfrm>
            <a:off x="661575" y="424275"/>
            <a:ext cx="42414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9" name="Google Shape;229;p44"/>
          <p:cNvSpPr/>
          <p:nvPr>
            <p:ph idx="2" type="pic"/>
          </p:nvPr>
        </p:nvSpPr>
        <p:spPr>
          <a:xfrm>
            <a:off x="5543049" y="659425"/>
            <a:ext cx="2883000" cy="3846600"/>
          </a:xfrm>
          <a:prstGeom prst="rect">
            <a:avLst/>
          </a:prstGeom>
          <a:noFill/>
          <a:ln>
            <a:noFill/>
          </a:ln>
        </p:spPr>
      </p:sp>
      <p:sp>
        <p:nvSpPr>
          <p:cNvPr id="230" name="Google Shape;230;p44"/>
          <p:cNvSpPr txBox="1"/>
          <p:nvPr>
            <p:ph idx="3" type="body"/>
          </p:nvPr>
        </p:nvSpPr>
        <p:spPr>
          <a:xfrm>
            <a:off x="709950" y="2234700"/>
            <a:ext cx="3732600" cy="175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Font typeface="Lexend Light"/>
              <a:buChar char="●"/>
              <a:defRPr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Font typeface="Lexend Light"/>
              <a:buChar char="○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Font typeface="Lexend Light"/>
              <a:buChar char="■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Font typeface="Lexend Light"/>
              <a:buChar char="●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Font typeface="Lexend Light"/>
              <a:buChar char="○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Font typeface="Lexend Light"/>
              <a:buChar char="■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Font typeface="Lexend Light"/>
              <a:buChar char="●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Font typeface="Lexend Light"/>
              <a:buChar char="○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Font typeface="Lexend Light"/>
              <a:buChar char="■"/>
              <a:defRPr sz="1700"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">
  <p:cSld name="CUSTOM_4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5"/>
          <p:cNvSpPr txBox="1"/>
          <p:nvPr>
            <p:ph idx="1" type="body"/>
          </p:nvPr>
        </p:nvSpPr>
        <p:spPr>
          <a:xfrm>
            <a:off x="687900" y="292725"/>
            <a:ext cx="32331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33" name="Google Shape;233;p45"/>
          <p:cNvSpPr txBox="1"/>
          <p:nvPr>
            <p:ph type="title"/>
          </p:nvPr>
        </p:nvSpPr>
        <p:spPr>
          <a:xfrm>
            <a:off x="661575" y="424275"/>
            <a:ext cx="26622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45"/>
          <p:cNvSpPr txBox="1"/>
          <p:nvPr>
            <p:ph idx="2" type="body"/>
          </p:nvPr>
        </p:nvSpPr>
        <p:spPr>
          <a:xfrm>
            <a:off x="4102775" y="3593450"/>
            <a:ext cx="4464900" cy="6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235" name="Google Shape;235;p45"/>
          <p:cNvSpPr txBox="1"/>
          <p:nvPr>
            <p:ph idx="3" type="body"/>
          </p:nvPr>
        </p:nvSpPr>
        <p:spPr>
          <a:xfrm>
            <a:off x="4102775" y="2858576"/>
            <a:ext cx="4464900" cy="6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236" name="Google Shape;236;p45"/>
          <p:cNvSpPr txBox="1"/>
          <p:nvPr>
            <p:ph idx="4" type="body"/>
          </p:nvPr>
        </p:nvSpPr>
        <p:spPr>
          <a:xfrm>
            <a:off x="4102775" y="2135618"/>
            <a:ext cx="4464900" cy="6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237" name="Google Shape;237;p45"/>
          <p:cNvSpPr txBox="1"/>
          <p:nvPr>
            <p:ph idx="5" type="body"/>
          </p:nvPr>
        </p:nvSpPr>
        <p:spPr>
          <a:xfrm>
            <a:off x="4102775" y="1406300"/>
            <a:ext cx="4464900" cy="6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238" name="Google Shape;238;p45"/>
          <p:cNvSpPr/>
          <p:nvPr>
            <p:ph idx="6" type="pic"/>
          </p:nvPr>
        </p:nvSpPr>
        <p:spPr>
          <a:xfrm>
            <a:off x="3444503" y="1501476"/>
            <a:ext cx="378600" cy="37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39" name="Google Shape;239;p45"/>
          <p:cNvSpPr/>
          <p:nvPr>
            <p:ph idx="7" type="pic"/>
          </p:nvPr>
        </p:nvSpPr>
        <p:spPr>
          <a:xfrm>
            <a:off x="3444503" y="2225251"/>
            <a:ext cx="378600" cy="37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40" name="Google Shape;240;p45"/>
          <p:cNvSpPr/>
          <p:nvPr>
            <p:ph idx="8" type="pic"/>
          </p:nvPr>
        </p:nvSpPr>
        <p:spPr>
          <a:xfrm>
            <a:off x="3444503" y="2946251"/>
            <a:ext cx="378600" cy="37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41" name="Google Shape;241;p45"/>
          <p:cNvSpPr/>
          <p:nvPr>
            <p:ph idx="9" type="pic"/>
          </p:nvPr>
        </p:nvSpPr>
        <p:spPr>
          <a:xfrm>
            <a:off x="3444503" y="3667251"/>
            <a:ext cx="378600" cy="37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antt Chart">
  <p:cSld name="CUSTOM_6">
    <p:bg>
      <p:bgPr>
        <a:solidFill>
          <a:schemeClr val="lt1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6"/>
          <p:cNvSpPr txBox="1"/>
          <p:nvPr>
            <p:ph idx="1" type="body"/>
          </p:nvPr>
        </p:nvSpPr>
        <p:spPr>
          <a:xfrm>
            <a:off x="687900" y="292725"/>
            <a:ext cx="32331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●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○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■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●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○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■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●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○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■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44" name="Google Shape;244;p46"/>
          <p:cNvSpPr txBox="1"/>
          <p:nvPr>
            <p:ph idx="2" type="subTitle"/>
          </p:nvPr>
        </p:nvSpPr>
        <p:spPr>
          <a:xfrm>
            <a:off x="689050" y="531800"/>
            <a:ext cx="16071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lestones">
  <p:cSld name="CUSTOM_7">
    <p:bg>
      <p:bgPr>
        <a:solidFill>
          <a:schemeClr val="accent4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7"/>
          <p:cNvSpPr txBox="1"/>
          <p:nvPr>
            <p:ph idx="1" type="body"/>
          </p:nvPr>
        </p:nvSpPr>
        <p:spPr>
          <a:xfrm>
            <a:off x="687900" y="292725"/>
            <a:ext cx="32331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47" name="Google Shape;247;p47"/>
          <p:cNvSpPr txBox="1"/>
          <p:nvPr>
            <p:ph idx="2" type="subTitle"/>
          </p:nvPr>
        </p:nvSpPr>
        <p:spPr>
          <a:xfrm>
            <a:off x="689050" y="531808"/>
            <a:ext cx="32331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8" name="Google Shape;248;p47"/>
          <p:cNvSpPr/>
          <p:nvPr>
            <p:ph idx="3" type="pic"/>
          </p:nvPr>
        </p:nvSpPr>
        <p:spPr>
          <a:xfrm>
            <a:off x="863700" y="1479225"/>
            <a:ext cx="738900" cy="7389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47"/>
          <p:cNvSpPr txBox="1"/>
          <p:nvPr>
            <p:ph idx="4" type="body"/>
          </p:nvPr>
        </p:nvSpPr>
        <p:spPr>
          <a:xfrm>
            <a:off x="1774150" y="1561925"/>
            <a:ext cx="2430600" cy="8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250" name="Google Shape;250;p47"/>
          <p:cNvSpPr txBox="1"/>
          <p:nvPr>
            <p:ph idx="5" type="subTitle"/>
          </p:nvPr>
        </p:nvSpPr>
        <p:spPr>
          <a:xfrm>
            <a:off x="1774950" y="1364175"/>
            <a:ext cx="24306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1" name="Google Shape;251;p47"/>
          <p:cNvSpPr/>
          <p:nvPr>
            <p:ph idx="6" type="pic"/>
          </p:nvPr>
        </p:nvSpPr>
        <p:spPr>
          <a:xfrm>
            <a:off x="5120475" y="1479225"/>
            <a:ext cx="738900" cy="7389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47"/>
          <p:cNvSpPr txBox="1"/>
          <p:nvPr>
            <p:ph idx="7" type="body"/>
          </p:nvPr>
        </p:nvSpPr>
        <p:spPr>
          <a:xfrm>
            <a:off x="6030925" y="1561925"/>
            <a:ext cx="2430600" cy="8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253" name="Google Shape;253;p47"/>
          <p:cNvSpPr txBox="1"/>
          <p:nvPr>
            <p:ph idx="8" type="subTitle"/>
          </p:nvPr>
        </p:nvSpPr>
        <p:spPr>
          <a:xfrm>
            <a:off x="6031725" y="1364175"/>
            <a:ext cx="24306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4" name="Google Shape;254;p47"/>
          <p:cNvSpPr/>
          <p:nvPr>
            <p:ph idx="9" type="pic"/>
          </p:nvPr>
        </p:nvSpPr>
        <p:spPr>
          <a:xfrm>
            <a:off x="863700" y="3308611"/>
            <a:ext cx="738900" cy="738900"/>
          </a:xfrm>
          <a:prstGeom prst="rect">
            <a:avLst/>
          </a:prstGeom>
          <a:noFill/>
          <a:ln>
            <a:noFill/>
          </a:ln>
        </p:spPr>
      </p:sp>
      <p:sp>
        <p:nvSpPr>
          <p:cNvPr id="255" name="Google Shape;255;p47"/>
          <p:cNvSpPr txBox="1"/>
          <p:nvPr>
            <p:ph idx="13" type="body"/>
          </p:nvPr>
        </p:nvSpPr>
        <p:spPr>
          <a:xfrm>
            <a:off x="1774150" y="3391311"/>
            <a:ext cx="2430600" cy="8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256" name="Google Shape;256;p47"/>
          <p:cNvSpPr txBox="1"/>
          <p:nvPr>
            <p:ph idx="14" type="subTitle"/>
          </p:nvPr>
        </p:nvSpPr>
        <p:spPr>
          <a:xfrm>
            <a:off x="1774950" y="3193561"/>
            <a:ext cx="24306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7" name="Google Shape;257;p47"/>
          <p:cNvSpPr/>
          <p:nvPr>
            <p:ph idx="15" type="pic"/>
          </p:nvPr>
        </p:nvSpPr>
        <p:spPr>
          <a:xfrm>
            <a:off x="5120475" y="3308611"/>
            <a:ext cx="738900" cy="738900"/>
          </a:xfrm>
          <a:prstGeom prst="rect">
            <a:avLst/>
          </a:prstGeom>
          <a:noFill/>
          <a:ln>
            <a:noFill/>
          </a:ln>
        </p:spPr>
      </p:sp>
      <p:sp>
        <p:nvSpPr>
          <p:cNvPr id="258" name="Google Shape;258;p47"/>
          <p:cNvSpPr txBox="1"/>
          <p:nvPr>
            <p:ph idx="16" type="body"/>
          </p:nvPr>
        </p:nvSpPr>
        <p:spPr>
          <a:xfrm>
            <a:off x="6030925" y="3391311"/>
            <a:ext cx="2430600" cy="8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259" name="Google Shape;259;p47"/>
          <p:cNvSpPr txBox="1"/>
          <p:nvPr>
            <p:ph idx="17" type="subTitle"/>
          </p:nvPr>
        </p:nvSpPr>
        <p:spPr>
          <a:xfrm>
            <a:off x="6031725" y="3193561"/>
            <a:ext cx="24306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V1">
  <p:cSld name="CUSTOM_8">
    <p:bg>
      <p:bgPr>
        <a:solidFill>
          <a:schemeClr val="accent3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8"/>
          <p:cNvSpPr txBox="1"/>
          <p:nvPr>
            <p:ph type="title"/>
          </p:nvPr>
        </p:nvSpPr>
        <p:spPr>
          <a:xfrm>
            <a:off x="640336" y="3853289"/>
            <a:ext cx="53397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48"/>
          <p:cNvSpPr/>
          <p:nvPr>
            <p:ph idx="2" type="pic"/>
          </p:nvPr>
        </p:nvSpPr>
        <p:spPr>
          <a:xfrm>
            <a:off x="1224650" y="2088671"/>
            <a:ext cx="413400" cy="413400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48"/>
          <p:cNvSpPr/>
          <p:nvPr>
            <p:ph idx="3" type="pic"/>
          </p:nvPr>
        </p:nvSpPr>
        <p:spPr>
          <a:xfrm>
            <a:off x="3105050" y="2088671"/>
            <a:ext cx="413400" cy="413400"/>
          </a:xfrm>
          <a:prstGeom prst="rect">
            <a:avLst/>
          </a:prstGeom>
          <a:noFill/>
          <a:ln>
            <a:noFill/>
          </a:ln>
        </p:spPr>
      </p:sp>
      <p:sp>
        <p:nvSpPr>
          <p:cNvPr id="264" name="Google Shape;264;p48"/>
          <p:cNvSpPr/>
          <p:nvPr>
            <p:ph idx="4" type="pic"/>
          </p:nvPr>
        </p:nvSpPr>
        <p:spPr>
          <a:xfrm>
            <a:off x="4998488" y="2088671"/>
            <a:ext cx="413400" cy="4134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48"/>
          <p:cNvSpPr/>
          <p:nvPr>
            <p:ph idx="5" type="pic"/>
          </p:nvPr>
        </p:nvSpPr>
        <p:spPr>
          <a:xfrm>
            <a:off x="6891938" y="2088671"/>
            <a:ext cx="413400" cy="413400"/>
          </a:xfrm>
          <a:prstGeom prst="rect">
            <a:avLst/>
          </a:prstGeom>
          <a:noFill/>
          <a:ln>
            <a:noFill/>
          </a:ln>
        </p:spPr>
      </p:sp>
      <p:sp>
        <p:nvSpPr>
          <p:cNvPr id="266" name="Google Shape;266;p48"/>
          <p:cNvSpPr txBox="1"/>
          <p:nvPr>
            <p:ph idx="1" type="body"/>
          </p:nvPr>
        </p:nvSpPr>
        <p:spPr>
          <a:xfrm>
            <a:off x="700775" y="4573925"/>
            <a:ext cx="53064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V2">
  <p:cSld name="CUSTOM_9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9"/>
          <p:cNvSpPr txBox="1"/>
          <p:nvPr>
            <p:ph type="title"/>
          </p:nvPr>
        </p:nvSpPr>
        <p:spPr>
          <a:xfrm>
            <a:off x="640336" y="3853289"/>
            <a:ext cx="53397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49"/>
          <p:cNvSpPr txBox="1"/>
          <p:nvPr>
            <p:ph idx="1" type="body"/>
          </p:nvPr>
        </p:nvSpPr>
        <p:spPr>
          <a:xfrm>
            <a:off x="700775" y="4573925"/>
            <a:ext cx="53064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arterly Calendar">
  <p:cSld name="CUSTOM_10">
    <p:bg>
      <p:bgPr>
        <a:solidFill>
          <a:schemeClr val="lt1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0"/>
          <p:cNvSpPr/>
          <p:nvPr/>
        </p:nvSpPr>
        <p:spPr>
          <a:xfrm>
            <a:off x="4700100" y="0"/>
            <a:ext cx="44439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50"/>
          <p:cNvSpPr txBox="1"/>
          <p:nvPr>
            <p:ph idx="1" type="body"/>
          </p:nvPr>
        </p:nvSpPr>
        <p:spPr>
          <a:xfrm>
            <a:off x="687900" y="292725"/>
            <a:ext cx="32331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●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○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■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●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○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■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●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○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■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73" name="Google Shape;273;p50"/>
          <p:cNvSpPr txBox="1"/>
          <p:nvPr>
            <p:ph idx="2" type="subTitle"/>
          </p:nvPr>
        </p:nvSpPr>
        <p:spPr>
          <a:xfrm>
            <a:off x="689050" y="531800"/>
            <a:ext cx="15072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4" name="Google Shape;274;p50"/>
          <p:cNvSpPr/>
          <p:nvPr>
            <p:ph idx="3" type="pic"/>
          </p:nvPr>
        </p:nvSpPr>
        <p:spPr>
          <a:xfrm>
            <a:off x="5299922" y="644675"/>
            <a:ext cx="273600" cy="273600"/>
          </a:xfrm>
          <a:prstGeom prst="rect">
            <a:avLst/>
          </a:prstGeom>
          <a:noFill/>
          <a:ln>
            <a:noFill/>
          </a:ln>
        </p:spPr>
      </p:sp>
      <p:sp>
        <p:nvSpPr>
          <p:cNvPr id="275" name="Google Shape;275;p50"/>
          <p:cNvSpPr/>
          <p:nvPr>
            <p:ph idx="4" type="pic"/>
          </p:nvPr>
        </p:nvSpPr>
        <p:spPr>
          <a:xfrm>
            <a:off x="5299922" y="1678237"/>
            <a:ext cx="273600" cy="273600"/>
          </a:xfrm>
          <a:prstGeom prst="rect">
            <a:avLst/>
          </a:prstGeom>
          <a:noFill/>
          <a:ln>
            <a:noFill/>
          </a:ln>
        </p:spPr>
      </p:sp>
      <p:sp>
        <p:nvSpPr>
          <p:cNvPr id="276" name="Google Shape;276;p50"/>
          <p:cNvSpPr txBox="1"/>
          <p:nvPr>
            <p:ph idx="5" type="body"/>
          </p:nvPr>
        </p:nvSpPr>
        <p:spPr>
          <a:xfrm>
            <a:off x="5529550" y="557100"/>
            <a:ext cx="30915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77" name="Google Shape;277;p50"/>
          <p:cNvSpPr txBox="1"/>
          <p:nvPr>
            <p:ph idx="6" type="body"/>
          </p:nvPr>
        </p:nvSpPr>
        <p:spPr>
          <a:xfrm>
            <a:off x="5529554" y="678452"/>
            <a:ext cx="3091500" cy="6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278" name="Google Shape;278;p50"/>
          <p:cNvSpPr txBox="1"/>
          <p:nvPr>
            <p:ph idx="7" type="body"/>
          </p:nvPr>
        </p:nvSpPr>
        <p:spPr>
          <a:xfrm>
            <a:off x="5529550" y="1636031"/>
            <a:ext cx="30915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79" name="Google Shape;279;p50"/>
          <p:cNvSpPr txBox="1"/>
          <p:nvPr>
            <p:ph idx="8" type="body"/>
          </p:nvPr>
        </p:nvSpPr>
        <p:spPr>
          <a:xfrm>
            <a:off x="5529554" y="1757384"/>
            <a:ext cx="3091500" cy="6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280" name="Google Shape;280;p50"/>
          <p:cNvSpPr/>
          <p:nvPr>
            <p:ph idx="9" type="pic"/>
          </p:nvPr>
        </p:nvSpPr>
        <p:spPr>
          <a:xfrm>
            <a:off x="5299922" y="2765266"/>
            <a:ext cx="273600" cy="273600"/>
          </a:xfrm>
          <a:prstGeom prst="rect">
            <a:avLst/>
          </a:prstGeom>
          <a:noFill/>
          <a:ln>
            <a:noFill/>
          </a:ln>
        </p:spPr>
      </p:sp>
      <p:sp>
        <p:nvSpPr>
          <p:cNvPr id="281" name="Google Shape;281;p50"/>
          <p:cNvSpPr txBox="1"/>
          <p:nvPr>
            <p:ph idx="13" type="body"/>
          </p:nvPr>
        </p:nvSpPr>
        <p:spPr>
          <a:xfrm>
            <a:off x="5529550" y="2723054"/>
            <a:ext cx="30915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82" name="Google Shape;282;p50"/>
          <p:cNvSpPr txBox="1"/>
          <p:nvPr>
            <p:ph idx="14" type="body"/>
          </p:nvPr>
        </p:nvSpPr>
        <p:spPr>
          <a:xfrm>
            <a:off x="5529554" y="2844406"/>
            <a:ext cx="3091500" cy="6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283" name="Google Shape;283;p50"/>
          <p:cNvSpPr/>
          <p:nvPr>
            <p:ph idx="15" type="pic"/>
          </p:nvPr>
        </p:nvSpPr>
        <p:spPr>
          <a:xfrm>
            <a:off x="5299922" y="3852616"/>
            <a:ext cx="273600" cy="273600"/>
          </a:xfrm>
          <a:prstGeom prst="rect">
            <a:avLst/>
          </a:prstGeom>
          <a:noFill/>
          <a:ln>
            <a:noFill/>
          </a:ln>
        </p:spPr>
      </p:sp>
      <p:sp>
        <p:nvSpPr>
          <p:cNvPr id="284" name="Google Shape;284;p50"/>
          <p:cNvSpPr txBox="1"/>
          <p:nvPr>
            <p:ph idx="16" type="body"/>
          </p:nvPr>
        </p:nvSpPr>
        <p:spPr>
          <a:xfrm>
            <a:off x="5529550" y="3810398"/>
            <a:ext cx="30915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85" name="Google Shape;285;p50"/>
          <p:cNvSpPr txBox="1"/>
          <p:nvPr>
            <p:ph idx="17" type="body"/>
          </p:nvPr>
        </p:nvSpPr>
        <p:spPr>
          <a:xfrm>
            <a:off x="5529554" y="3931751"/>
            <a:ext cx="3091500" cy="6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●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○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ExtraLight"/>
              <a:buChar char="■"/>
              <a:defRPr sz="12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ds">
  <p:cSld name="CUSTOM_11">
    <p:bg>
      <p:bgPr>
        <a:solidFill>
          <a:schemeClr val="accent3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1"/>
          <p:cNvSpPr txBox="1"/>
          <p:nvPr>
            <p:ph idx="1" type="body"/>
          </p:nvPr>
        </p:nvSpPr>
        <p:spPr>
          <a:xfrm>
            <a:off x="687900" y="292725"/>
            <a:ext cx="32331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88" name="Google Shape;288;p51"/>
          <p:cNvSpPr txBox="1"/>
          <p:nvPr>
            <p:ph type="title"/>
          </p:nvPr>
        </p:nvSpPr>
        <p:spPr>
          <a:xfrm>
            <a:off x="661574" y="424278"/>
            <a:ext cx="51513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51"/>
          <p:cNvSpPr txBox="1"/>
          <p:nvPr>
            <p:ph idx="2" type="body"/>
          </p:nvPr>
        </p:nvSpPr>
        <p:spPr>
          <a:xfrm>
            <a:off x="687900" y="1296524"/>
            <a:ext cx="1446000" cy="3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90" name="Google Shape;290;p51"/>
          <p:cNvSpPr txBox="1"/>
          <p:nvPr>
            <p:ph idx="3" type="body"/>
          </p:nvPr>
        </p:nvSpPr>
        <p:spPr>
          <a:xfrm>
            <a:off x="2262132" y="1296524"/>
            <a:ext cx="1446000" cy="3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91" name="Google Shape;291;p51"/>
          <p:cNvSpPr txBox="1"/>
          <p:nvPr>
            <p:ph idx="4" type="body"/>
          </p:nvPr>
        </p:nvSpPr>
        <p:spPr>
          <a:xfrm>
            <a:off x="3827041" y="1296524"/>
            <a:ext cx="1446000" cy="3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92" name="Google Shape;292;p51"/>
          <p:cNvSpPr txBox="1"/>
          <p:nvPr>
            <p:ph idx="5" type="body"/>
          </p:nvPr>
        </p:nvSpPr>
        <p:spPr>
          <a:xfrm>
            <a:off x="5397375" y="1296524"/>
            <a:ext cx="1446000" cy="3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93" name="Google Shape;293;p51"/>
          <p:cNvSpPr txBox="1"/>
          <p:nvPr>
            <p:ph idx="6" type="body"/>
          </p:nvPr>
        </p:nvSpPr>
        <p:spPr>
          <a:xfrm>
            <a:off x="6956568" y="1296524"/>
            <a:ext cx="1446000" cy="3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●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○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SemiBold"/>
              <a:buChar char="■"/>
              <a:defRPr sz="12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294" name="Google Shape;294;p51"/>
          <p:cNvSpPr/>
          <p:nvPr>
            <p:ph idx="7" type="pic"/>
          </p:nvPr>
        </p:nvSpPr>
        <p:spPr>
          <a:xfrm>
            <a:off x="727950" y="1764075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295" name="Google Shape;295;p51"/>
          <p:cNvSpPr/>
          <p:nvPr>
            <p:ph idx="8" type="pic"/>
          </p:nvPr>
        </p:nvSpPr>
        <p:spPr>
          <a:xfrm>
            <a:off x="727950" y="2320438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296" name="Google Shape;296;p51"/>
          <p:cNvSpPr/>
          <p:nvPr>
            <p:ph idx="9" type="pic"/>
          </p:nvPr>
        </p:nvSpPr>
        <p:spPr>
          <a:xfrm>
            <a:off x="727950" y="2860788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51"/>
          <p:cNvSpPr/>
          <p:nvPr>
            <p:ph idx="13" type="pic"/>
          </p:nvPr>
        </p:nvSpPr>
        <p:spPr>
          <a:xfrm>
            <a:off x="727950" y="3401138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51"/>
          <p:cNvSpPr/>
          <p:nvPr>
            <p:ph idx="14" type="pic"/>
          </p:nvPr>
        </p:nvSpPr>
        <p:spPr>
          <a:xfrm>
            <a:off x="2296475" y="1764075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51"/>
          <p:cNvSpPr/>
          <p:nvPr>
            <p:ph idx="15" type="pic"/>
          </p:nvPr>
        </p:nvSpPr>
        <p:spPr>
          <a:xfrm>
            <a:off x="3865000" y="1764075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51"/>
          <p:cNvSpPr/>
          <p:nvPr>
            <p:ph idx="16" type="pic"/>
          </p:nvPr>
        </p:nvSpPr>
        <p:spPr>
          <a:xfrm>
            <a:off x="5433525" y="1764075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51"/>
          <p:cNvSpPr/>
          <p:nvPr>
            <p:ph idx="17" type="pic"/>
          </p:nvPr>
        </p:nvSpPr>
        <p:spPr>
          <a:xfrm>
            <a:off x="7002050" y="1764075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51"/>
          <p:cNvSpPr/>
          <p:nvPr>
            <p:ph idx="18" type="pic"/>
          </p:nvPr>
        </p:nvSpPr>
        <p:spPr>
          <a:xfrm>
            <a:off x="2296475" y="2320438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51"/>
          <p:cNvSpPr/>
          <p:nvPr>
            <p:ph idx="19" type="pic"/>
          </p:nvPr>
        </p:nvSpPr>
        <p:spPr>
          <a:xfrm>
            <a:off x="2296475" y="2860788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51"/>
          <p:cNvSpPr/>
          <p:nvPr>
            <p:ph idx="20" type="pic"/>
          </p:nvPr>
        </p:nvSpPr>
        <p:spPr>
          <a:xfrm>
            <a:off x="2296475" y="3401138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51"/>
          <p:cNvSpPr/>
          <p:nvPr>
            <p:ph idx="21" type="pic"/>
          </p:nvPr>
        </p:nvSpPr>
        <p:spPr>
          <a:xfrm>
            <a:off x="3865000" y="2320438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306" name="Google Shape;306;p51"/>
          <p:cNvSpPr/>
          <p:nvPr>
            <p:ph idx="22" type="pic"/>
          </p:nvPr>
        </p:nvSpPr>
        <p:spPr>
          <a:xfrm>
            <a:off x="3865000" y="2860788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307" name="Google Shape;307;p51"/>
          <p:cNvSpPr/>
          <p:nvPr>
            <p:ph idx="23" type="pic"/>
          </p:nvPr>
        </p:nvSpPr>
        <p:spPr>
          <a:xfrm>
            <a:off x="3865000" y="3401138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308" name="Google Shape;308;p51"/>
          <p:cNvSpPr/>
          <p:nvPr>
            <p:ph idx="24" type="pic"/>
          </p:nvPr>
        </p:nvSpPr>
        <p:spPr>
          <a:xfrm>
            <a:off x="5433525" y="2320438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51"/>
          <p:cNvSpPr/>
          <p:nvPr>
            <p:ph idx="25" type="pic"/>
          </p:nvPr>
        </p:nvSpPr>
        <p:spPr>
          <a:xfrm>
            <a:off x="5433525" y="2860788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310" name="Google Shape;310;p51"/>
          <p:cNvSpPr/>
          <p:nvPr>
            <p:ph idx="26" type="pic"/>
          </p:nvPr>
        </p:nvSpPr>
        <p:spPr>
          <a:xfrm>
            <a:off x="5433525" y="3401138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311" name="Google Shape;311;p51"/>
          <p:cNvSpPr/>
          <p:nvPr>
            <p:ph idx="27" type="pic"/>
          </p:nvPr>
        </p:nvSpPr>
        <p:spPr>
          <a:xfrm>
            <a:off x="7002050" y="2320438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312" name="Google Shape;312;p51"/>
          <p:cNvSpPr/>
          <p:nvPr>
            <p:ph idx="28" type="pic"/>
          </p:nvPr>
        </p:nvSpPr>
        <p:spPr>
          <a:xfrm>
            <a:off x="7002050" y="2860788"/>
            <a:ext cx="304500" cy="304500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51"/>
          <p:cNvSpPr/>
          <p:nvPr>
            <p:ph idx="29" type="pic"/>
          </p:nvPr>
        </p:nvSpPr>
        <p:spPr>
          <a:xfrm>
            <a:off x="7002050" y="3401138"/>
            <a:ext cx="304500" cy="304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ighlights - Load Time Optimization">
  <p:cSld name="CUSTOM_13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2"/>
          <p:cNvSpPr/>
          <p:nvPr>
            <p:ph idx="2" type="pic"/>
          </p:nvPr>
        </p:nvSpPr>
        <p:spPr>
          <a:xfrm>
            <a:off x="791050" y="1977650"/>
            <a:ext cx="1307100" cy="1956600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p52"/>
          <p:cNvSpPr txBox="1"/>
          <p:nvPr>
            <p:ph idx="1" type="body"/>
          </p:nvPr>
        </p:nvSpPr>
        <p:spPr>
          <a:xfrm>
            <a:off x="687900" y="292725"/>
            <a:ext cx="32331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317" name="Google Shape;317;p52"/>
          <p:cNvSpPr txBox="1"/>
          <p:nvPr>
            <p:ph type="title"/>
          </p:nvPr>
        </p:nvSpPr>
        <p:spPr>
          <a:xfrm>
            <a:off x="661576" y="424275"/>
            <a:ext cx="78909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52"/>
          <p:cNvSpPr txBox="1"/>
          <p:nvPr>
            <p:ph idx="3" type="body"/>
          </p:nvPr>
        </p:nvSpPr>
        <p:spPr>
          <a:xfrm>
            <a:off x="1890825" y="3120325"/>
            <a:ext cx="1186200" cy="2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Lexend SemiBold"/>
              <a:buChar char="●"/>
              <a:defRPr sz="8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Lexend SemiBold"/>
              <a:buChar char="○"/>
              <a:defRPr sz="8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Lexend SemiBold"/>
              <a:buChar char="■"/>
              <a:defRPr sz="8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Lexend SemiBold"/>
              <a:buChar char="●"/>
              <a:defRPr sz="8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Lexend SemiBold"/>
              <a:buChar char="○"/>
              <a:defRPr sz="8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Lexend SemiBold"/>
              <a:buChar char="■"/>
              <a:defRPr sz="8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Lexend SemiBold"/>
              <a:buChar char="●"/>
              <a:defRPr sz="8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Lexend SemiBold"/>
              <a:buChar char="○"/>
              <a:defRPr sz="8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Lexend SemiBold"/>
              <a:buChar char="■"/>
              <a:defRPr sz="8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319" name="Google Shape;319;p52"/>
          <p:cNvSpPr txBox="1"/>
          <p:nvPr>
            <p:ph idx="4" type="body"/>
          </p:nvPr>
        </p:nvSpPr>
        <p:spPr>
          <a:xfrm>
            <a:off x="1890825" y="3446750"/>
            <a:ext cx="1186200" cy="8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Lexend ExtraLight"/>
              <a:buChar char="●"/>
              <a:defRPr sz="800"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Lexend ExtraLight"/>
              <a:buChar char="○"/>
              <a:defRPr sz="8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Lexend ExtraLight"/>
              <a:buChar char="■"/>
              <a:defRPr sz="8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Lexend ExtraLight"/>
              <a:buChar char="●"/>
              <a:defRPr sz="8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Lexend ExtraLight"/>
              <a:buChar char="○"/>
              <a:defRPr sz="800"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Lexend ExtraLight"/>
              <a:buChar char="■"/>
              <a:defRPr sz="8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Lexend ExtraLight"/>
              <a:buChar char="●"/>
              <a:defRPr sz="8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Lexend ExtraLight"/>
              <a:buChar char="○"/>
              <a:defRPr sz="8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Lexend ExtraLight"/>
              <a:buChar char="■"/>
              <a:defRPr sz="8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320" name="Google Shape;320;p52"/>
          <p:cNvSpPr/>
          <p:nvPr>
            <p:ph idx="5" type="pic"/>
          </p:nvPr>
        </p:nvSpPr>
        <p:spPr>
          <a:xfrm>
            <a:off x="1890828" y="2891499"/>
            <a:ext cx="277800" cy="277800"/>
          </a:xfrm>
          <a:prstGeom prst="rect">
            <a:avLst/>
          </a:prstGeom>
          <a:noFill/>
          <a:ln>
            <a:noFill/>
          </a:ln>
        </p:spPr>
      </p:sp>
      <p:sp>
        <p:nvSpPr>
          <p:cNvPr id="321" name="Google Shape;321;p52"/>
          <p:cNvSpPr txBox="1"/>
          <p:nvPr>
            <p:ph idx="6" type="subTitle"/>
          </p:nvPr>
        </p:nvSpPr>
        <p:spPr>
          <a:xfrm>
            <a:off x="5908675" y="1894800"/>
            <a:ext cx="24510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322" name="Google Shape;322;p52"/>
          <p:cNvSpPr txBox="1"/>
          <p:nvPr>
            <p:ph idx="7" type="body"/>
          </p:nvPr>
        </p:nvSpPr>
        <p:spPr>
          <a:xfrm>
            <a:off x="5901025" y="2091050"/>
            <a:ext cx="27621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  <p:sp>
        <p:nvSpPr>
          <p:cNvPr id="323" name="Google Shape;323;p52"/>
          <p:cNvSpPr txBox="1"/>
          <p:nvPr>
            <p:ph idx="8" type="body"/>
          </p:nvPr>
        </p:nvSpPr>
        <p:spPr>
          <a:xfrm>
            <a:off x="5908675" y="3140275"/>
            <a:ext cx="2712300" cy="15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ighlights - Collaboration">
  <p:cSld name="CUSTOM_13_1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3"/>
          <p:cNvSpPr/>
          <p:nvPr>
            <p:ph idx="2" type="pic"/>
          </p:nvPr>
        </p:nvSpPr>
        <p:spPr>
          <a:xfrm>
            <a:off x="2876100" y="1977650"/>
            <a:ext cx="1307100" cy="1956600"/>
          </a:xfrm>
          <a:prstGeom prst="rect">
            <a:avLst/>
          </a:prstGeom>
          <a:noFill/>
          <a:ln>
            <a:noFill/>
          </a:ln>
        </p:spPr>
      </p:sp>
      <p:sp>
        <p:nvSpPr>
          <p:cNvPr id="326" name="Google Shape;326;p53"/>
          <p:cNvSpPr txBox="1"/>
          <p:nvPr>
            <p:ph idx="1" type="body"/>
          </p:nvPr>
        </p:nvSpPr>
        <p:spPr>
          <a:xfrm>
            <a:off x="687900" y="292725"/>
            <a:ext cx="32331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327" name="Google Shape;327;p53"/>
          <p:cNvSpPr txBox="1"/>
          <p:nvPr>
            <p:ph type="title"/>
          </p:nvPr>
        </p:nvSpPr>
        <p:spPr>
          <a:xfrm>
            <a:off x="661575" y="424275"/>
            <a:ext cx="77406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53"/>
          <p:cNvSpPr/>
          <p:nvPr>
            <p:ph idx="3" type="pic"/>
          </p:nvPr>
        </p:nvSpPr>
        <p:spPr>
          <a:xfrm>
            <a:off x="1890828" y="2891499"/>
            <a:ext cx="277800" cy="27780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53"/>
          <p:cNvSpPr txBox="1"/>
          <p:nvPr>
            <p:ph idx="4" type="subTitle"/>
          </p:nvPr>
        </p:nvSpPr>
        <p:spPr>
          <a:xfrm>
            <a:off x="5908675" y="1894800"/>
            <a:ext cx="24510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330" name="Google Shape;330;p53"/>
          <p:cNvSpPr txBox="1"/>
          <p:nvPr>
            <p:ph idx="5" type="body"/>
          </p:nvPr>
        </p:nvSpPr>
        <p:spPr>
          <a:xfrm>
            <a:off x="5901025" y="2091050"/>
            <a:ext cx="24588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  <p:sp>
        <p:nvSpPr>
          <p:cNvPr id="331" name="Google Shape;331;p53"/>
          <p:cNvSpPr txBox="1"/>
          <p:nvPr>
            <p:ph idx="6" type="body"/>
          </p:nvPr>
        </p:nvSpPr>
        <p:spPr>
          <a:xfrm>
            <a:off x="5908675" y="3140275"/>
            <a:ext cx="2450700" cy="15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ighlights - HitGub Integration">
  <p:cSld name="CUSTOM_13_1_1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4"/>
          <p:cNvSpPr/>
          <p:nvPr>
            <p:ph idx="2" type="pic"/>
          </p:nvPr>
        </p:nvSpPr>
        <p:spPr>
          <a:xfrm>
            <a:off x="4960075" y="1977650"/>
            <a:ext cx="1307100" cy="1956600"/>
          </a:xfrm>
          <a:prstGeom prst="rect">
            <a:avLst/>
          </a:prstGeom>
          <a:noFill/>
          <a:ln>
            <a:noFill/>
          </a:ln>
        </p:spPr>
      </p:sp>
      <p:sp>
        <p:nvSpPr>
          <p:cNvPr id="334" name="Google Shape;334;p54"/>
          <p:cNvSpPr txBox="1"/>
          <p:nvPr>
            <p:ph idx="1" type="body"/>
          </p:nvPr>
        </p:nvSpPr>
        <p:spPr>
          <a:xfrm>
            <a:off x="687900" y="292725"/>
            <a:ext cx="32331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335" name="Google Shape;335;p54"/>
          <p:cNvSpPr/>
          <p:nvPr>
            <p:ph idx="3" type="pic"/>
          </p:nvPr>
        </p:nvSpPr>
        <p:spPr>
          <a:xfrm>
            <a:off x="6068328" y="2891499"/>
            <a:ext cx="277800" cy="277800"/>
          </a:xfrm>
          <a:prstGeom prst="rect">
            <a:avLst/>
          </a:prstGeom>
          <a:noFill/>
          <a:ln>
            <a:noFill/>
          </a:ln>
        </p:spPr>
      </p:sp>
      <p:sp>
        <p:nvSpPr>
          <p:cNvPr id="336" name="Google Shape;336;p54"/>
          <p:cNvSpPr txBox="1"/>
          <p:nvPr>
            <p:ph idx="4" type="subTitle"/>
          </p:nvPr>
        </p:nvSpPr>
        <p:spPr>
          <a:xfrm>
            <a:off x="684150" y="1894800"/>
            <a:ext cx="24510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337" name="Google Shape;337;p54"/>
          <p:cNvSpPr txBox="1"/>
          <p:nvPr>
            <p:ph idx="5" type="body"/>
          </p:nvPr>
        </p:nvSpPr>
        <p:spPr>
          <a:xfrm>
            <a:off x="676500" y="2091050"/>
            <a:ext cx="27426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  <p:sp>
        <p:nvSpPr>
          <p:cNvPr id="338" name="Google Shape;338;p54"/>
          <p:cNvSpPr txBox="1"/>
          <p:nvPr>
            <p:ph idx="6" type="body"/>
          </p:nvPr>
        </p:nvSpPr>
        <p:spPr>
          <a:xfrm>
            <a:off x="684150" y="3140275"/>
            <a:ext cx="2450700" cy="15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339" name="Google Shape;339;p54"/>
          <p:cNvSpPr txBox="1"/>
          <p:nvPr>
            <p:ph type="title"/>
          </p:nvPr>
        </p:nvSpPr>
        <p:spPr>
          <a:xfrm>
            <a:off x="661575" y="424275"/>
            <a:ext cx="77406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ighlights - Event Tracking">
  <p:cSld name="CUSTOM_13_1_1_1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5"/>
          <p:cNvSpPr/>
          <p:nvPr>
            <p:ph idx="2" type="pic"/>
          </p:nvPr>
        </p:nvSpPr>
        <p:spPr>
          <a:xfrm>
            <a:off x="7053750" y="1977650"/>
            <a:ext cx="1307100" cy="1956600"/>
          </a:xfrm>
          <a:prstGeom prst="rect">
            <a:avLst/>
          </a:prstGeom>
          <a:noFill/>
          <a:ln>
            <a:noFill/>
          </a:ln>
        </p:spPr>
      </p:sp>
      <p:sp>
        <p:nvSpPr>
          <p:cNvPr id="342" name="Google Shape;342;p55"/>
          <p:cNvSpPr txBox="1"/>
          <p:nvPr>
            <p:ph idx="1" type="body"/>
          </p:nvPr>
        </p:nvSpPr>
        <p:spPr>
          <a:xfrm>
            <a:off x="687900" y="292725"/>
            <a:ext cx="32331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343" name="Google Shape;343;p55"/>
          <p:cNvSpPr txBox="1"/>
          <p:nvPr>
            <p:ph type="title"/>
          </p:nvPr>
        </p:nvSpPr>
        <p:spPr>
          <a:xfrm>
            <a:off x="661576" y="424275"/>
            <a:ext cx="78558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4" name="Google Shape;344;p55"/>
          <p:cNvSpPr/>
          <p:nvPr>
            <p:ph idx="3" type="pic"/>
          </p:nvPr>
        </p:nvSpPr>
        <p:spPr>
          <a:xfrm>
            <a:off x="6068328" y="2891499"/>
            <a:ext cx="277800" cy="277800"/>
          </a:xfrm>
          <a:prstGeom prst="rect">
            <a:avLst/>
          </a:prstGeom>
          <a:noFill/>
          <a:ln>
            <a:noFill/>
          </a:ln>
        </p:spPr>
      </p:sp>
      <p:sp>
        <p:nvSpPr>
          <p:cNvPr id="345" name="Google Shape;345;p55"/>
          <p:cNvSpPr txBox="1"/>
          <p:nvPr>
            <p:ph idx="4" type="subTitle"/>
          </p:nvPr>
        </p:nvSpPr>
        <p:spPr>
          <a:xfrm>
            <a:off x="684150" y="1894800"/>
            <a:ext cx="24510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 SemiBold"/>
              <a:buNone/>
              <a:defRPr sz="12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346" name="Google Shape;346;p55"/>
          <p:cNvSpPr txBox="1"/>
          <p:nvPr>
            <p:ph idx="5" type="body"/>
          </p:nvPr>
        </p:nvSpPr>
        <p:spPr>
          <a:xfrm>
            <a:off x="676500" y="2091050"/>
            <a:ext cx="26775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  <p:sp>
        <p:nvSpPr>
          <p:cNvPr id="347" name="Google Shape;347;p55"/>
          <p:cNvSpPr txBox="1"/>
          <p:nvPr>
            <p:ph idx="6" type="body"/>
          </p:nvPr>
        </p:nvSpPr>
        <p:spPr>
          <a:xfrm>
            <a:off x="684150" y="3140275"/>
            <a:ext cx="2450700" cy="15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ppendix - Risks">
  <p:cSld name="CUSTOM_14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6"/>
          <p:cNvSpPr/>
          <p:nvPr>
            <p:ph idx="2" type="pic"/>
          </p:nvPr>
        </p:nvSpPr>
        <p:spPr>
          <a:xfrm>
            <a:off x="5215175" y="0"/>
            <a:ext cx="39288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50" name="Google Shape;350;p56"/>
          <p:cNvSpPr txBox="1"/>
          <p:nvPr>
            <p:ph idx="1" type="body"/>
          </p:nvPr>
        </p:nvSpPr>
        <p:spPr>
          <a:xfrm>
            <a:off x="687900" y="292725"/>
            <a:ext cx="37554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351" name="Google Shape;351;p56"/>
          <p:cNvSpPr txBox="1"/>
          <p:nvPr>
            <p:ph idx="3" type="subTitle"/>
          </p:nvPr>
        </p:nvSpPr>
        <p:spPr>
          <a:xfrm>
            <a:off x="689235" y="531804"/>
            <a:ext cx="37542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52" name="Google Shape;352;p56"/>
          <p:cNvSpPr txBox="1"/>
          <p:nvPr>
            <p:ph idx="4" type="body"/>
          </p:nvPr>
        </p:nvSpPr>
        <p:spPr>
          <a:xfrm>
            <a:off x="688425" y="941550"/>
            <a:ext cx="3755400" cy="16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353" name="Google Shape;353;p56"/>
          <p:cNvSpPr txBox="1"/>
          <p:nvPr>
            <p:ph idx="5" type="body"/>
          </p:nvPr>
        </p:nvSpPr>
        <p:spPr>
          <a:xfrm>
            <a:off x="1129400" y="2768850"/>
            <a:ext cx="3314400" cy="16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xt Steps">
  <p:cSld name="CUSTOM_16">
    <p:bg>
      <p:bgPr>
        <a:solidFill>
          <a:schemeClr val="accent3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7"/>
          <p:cNvSpPr txBox="1"/>
          <p:nvPr>
            <p:ph idx="1" type="body"/>
          </p:nvPr>
        </p:nvSpPr>
        <p:spPr>
          <a:xfrm>
            <a:off x="687900" y="292725"/>
            <a:ext cx="32331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356" name="Google Shape;356;p57"/>
          <p:cNvSpPr txBox="1"/>
          <p:nvPr>
            <p:ph type="title"/>
          </p:nvPr>
        </p:nvSpPr>
        <p:spPr>
          <a:xfrm>
            <a:off x="646035" y="424278"/>
            <a:ext cx="5151300" cy="8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7" name="Google Shape;357;p57"/>
          <p:cNvSpPr txBox="1"/>
          <p:nvPr>
            <p:ph idx="2" type="body"/>
          </p:nvPr>
        </p:nvSpPr>
        <p:spPr>
          <a:xfrm>
            <a:off x="688425" y="1433475"/>
            <a:ext cx="2867400" cy="16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●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○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Lexend Light"/>
              <a:buChar char="■"/>
              <a:defRPr sz="1200"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  <p:sp>
        <p:nvSpPr>
          <p:cNvPr id="358" name="Google Shape;358;p57"/>
          <p:cNvSpPr txBox="1"/>
          <p:nvPr>
            <p:ph idx="3" type="body"/>
          </p:nvPr>
        </p:nvSpPr>
        <p:spPr>
          <a:xfrm>
            <a:off x="4724950" y="3620575"/>
            <a:ext cx="3885000" cy="6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359" name="Google Shape;359;p57"/>
          <p:cNvSpPr txBox="1"/>
          <p:nvPr>
            <p:ph idx="4" type="body"/>
          </p:nvPr>
        </p:nvSpPr>
        <p:spPr>
          <a:xfrm>
            <a:off x="4724950" y="2596937"/>
            <a:ext cx="3885000" cy="6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  <p:sp>
        <p:nvSpPr>
          <p:cNvPr id="360" name="Google Shape;360;p57"/>
          <p:cNvSpPr txBox="1"/>
          <p:nvPr>
            <p:ph idx="5" type="body"/>
          </p:nvPr>
        </p:nvSpPr>
        <p:spPr>
          <a:xfrm>
            <a:off x="4724950" y="1567600"/>
            <a:ext cx="3885000" cy="6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>
                <a:latin typeface="Lexend ExtraLight"/>
                <a:ea typeface="Lexend ExtraLight"/>
                <a:cs typeface="Lexend ExtraLight"/>
                <a:sym typeface="Lexend ExtraL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●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○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Font typeface="Lexend ExtraLight"/>
              <a:buChar char="■"/>
              <a:defRPr sz="1700">
                <a:latin typeface="Lexend ExtraLight"/>
                <a:ea typeface="Lexend ExtraLight"/>
                <a:cs typeface="Lexend ExtraLight"/>
                <a:sym typeface="Lexend Extra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&amp;A">
  <p:cSld name="CUSTOM_17">
    <p:bg>
      <p:bgPr>
        <a:solidFill>
          <a:schemeClr val="accent3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8"/>
          <p:cNvSpPr txBox="1"/>
          <p:nvPr>
            <p:ph type="title"/>
          </p:nvPr>
        </p:nvSpPr>
        <p:spPr>
          <a:xfrm>
            <a:off x="667650" y="230375"/>
            <a:ext cx="7692300" cy="25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3" name="Google Shape;363;p58"/>
          <p:cNvSpPr txBox="1"/>
          <p:nvPr>
            <p:ph idx="2" type="title"/>
          </p:nvPr>
        </p:nvSpPr>
        <p:spPr>
          <a:xfrm>
            <a:off x="667650" y="3872300"/>
            <a:ext cx="7692300" cy="9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CUSTOM_18">
    <p:bg>
      <p:bgPr>
        <a:solidFill>
          <a:schemeClr val="accent3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9"/>
          <p:cNvSpPr/>
          <p:nvPr>
            <p:ph idx="2" type="pic"/>
          </p:nvPr>
        </p:nvSpPr>
        <p:spPr>
          <a:xfrm>
            <a:off x="4700175" y="0"/>
            <a:ext cx="4443900" cy="2991000"/>
          </a:xfrm>
          <a:prstGeom prst="rect">
            <a:avLst/>
          </a:prstGeom>
          <a:noFill/>
          <a:ln>
            <a:noFill/>
          </a:ln>
        </p:spPr>
      </p:sp>
      <p:sp>
        <p:nvSpPr>
          <p:cNvPr id="366" name="Google Shape;366;p59"/>
          <p:cNvSpPr txBox="1"/>
          <p:nvPr>
            <p:ph type="title"/>
          </p:nvPr>
        </p:nvSpPr>
        <p:spPr>
          <a:xfrm>
            <a:off x="407350" y="3366041"/>
            <a:ext cx="8270100" cy="1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cxnSp>
        <p:nvCxnSpPr>
          <p:cNvPr id="367" name="Google Shape;367;p59"/>
          <p:cNvCxnSpPr/>
          <p:nvPr/>
        </p:nvCxnSpPr>
        <p:spPr>
          <a:xfrm>
            <a:off x="-3150" y="677850"/>
            <a:ext cx="52323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_19">
    <p:bg>
      <p:bgPr>
        <a:solidFill>
          <a:schemeClr val="accent3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60"/>
          <p:cNvSpPr/>
          <p:nvPr>
            <p:ph idx="2" type="pic"/>
          </p:nvPr>
        </p:nvSpPr>
        <p:spPr>
          <a:xfrm>
            <a:off x="871075" y="517125"/>
            <a:ext cx="1905900" cy="4070700"/>
          </a:xfrm>
          <a:prstGeom prst="roundRect">
            <a:avLst>
              <a:gd fmla="val 11144" name="adj"/>
            </a:avLst>
          </a:prstGeom>
          <a:noFill/>
          <a:ln>
            <a:noFill/>
          </a:ln>
        </p:spPr>
      </p:sp>
      <p:sp>
        <p:nvSpPr>
          <p:cNvPr id="370" name="Google Shape;370;p60"/>
          <p:cNvSpPr/>
          <p:nvPr>
            <p:ph idx="3" type="pic"/>
          </p:nvPr>
        </p:nvSpPr>
        <p:spPr>
          <a:xfrm>
            <a:off x="3628675" y="517125"/>
            <a:ext cx="1905900" cy="4070700"/>
          </a:xfrm>
          <a:prstGeom prst="roundRect">
            <a:avLst>
              <a:gd fmla="val 11144" name="adj"/>
            </a:avLst>
          </a:prstGeom>
          <a:noFill/>
          <a:ln>
            <a:noFill/>
          </a:ln>
        </p:spPr>
      </p:sp>
      <p:sp>
        <p:nvSpPr>
          <p:cNvPr id="371" name="Google Shape;371;p60"/>
          <p:cNvSpPr/>
          <p:nvPr>
            <p:ph idx="4" type="pic"/>
          </p:nvPr>
        </p:nvSpPr>
        <p:spPr>
          <a:xfrm>
            <a:off x="6386275" y="517125"/>
            <a:ext cx="1905900" cy="4070700"/>
          </a:xfrm>
          <a:prstGeom prst="roundRect">
            <a:avLst>
              <a:gd fmla="val 11144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2">
  <p:cSld name="CUSTOM_19_2">
    <p:bg>
      <p:bgPr>
        <a:solidFill>
          <a:schemeClr val="lt2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61"/>
          <p:cNvSpPr/>
          <p:nvPr>
            <p:ph idx="2" type="pic"/>
          </p:nvPr>
        </p:nvSpPr>
        <p:spPr>
          <a:xfrm>
            <a:off x="871075" y="517125"/>
            <a:ext cx="1905900" cy="4070700"/>
          </a:xfrm>
          <a:prstGeom prst="roundRect">
            <a:avLst>
              <a:gd fmla="val 11144" name="adj"/>
            </a:avLst>
          </a:prstGeom>
          <a:noFill/>
          <a:ln>
            <a:noFill/>
          </a:ln>
        </p:spPr>
      </p:sp>
      <p:sp>
        <p:nvSpPr>
          <p:cNvPr id="374" name="Google Shape;374;p61"/>
          <p:cNvSpPr/>
          <p:nvPr>
            <p:ph idx="3" type="pic"/>
          </p:nvPr>
        </p:nvSpPr>
        <p:spPr>
          <a:xfrm>
            <a:off x="3628675" y="517125"/>
            <a:ext cx="1905900" cy="4070700"/>
          </a:xfrm>
          <a:prstGeom prst="roundRect">
            <a:avLst>
              <a:gd fmla="val 11144" name="adj"/>
            </a:avLst>
          </a:prstGeom>
          <a:noFill/>
          <a:ln>
            <a:noFill/>
          </a:ln>
        </p:spPr>
      </p:sp>
      <p:sp>
        <p:nvSpPr>
          <p:cNvPr id="375" name="Google Shape;375;p61"/>
          <p:cNvSpPr/>
          <p:nvPr>
            <p:ph idx="4" type="pic"/>
          </p:nvPr>
        </p:nvSpPr>
        <p:spPr>
          <a:xfrm>
            <a:off x="6386275" y="517125"/>
            <a:ext cx="1905900" cy="4070700"/>
          </a:xfrm>
          <a:prstGeom prst="roundRect">
            <a:avLst>
              <a:gd fmla="val 11144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19_1">
    <p:bg>
      <p:bgPr>
        <a:solidFill>
          <a:schemeClr val="accent4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62"/>
          <p:cNvSpPr/>
          <p:nvPr/>
        </p:nvSpPr>
        <p:spPr>
          <a:xfrm rot="-5400000">
            <a:off x="3536425" y="-458475"/>
            <a:ext cx="5185800" cy="60648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62"/>
          <p:cNvSpPr/>
          <p:nvPr/>
        </p:nvSpPr>
        <p:spPr>
          <a:xfrm rot="-5400000">
            <a:off x="-1042850" y="1013775"/>
            <a:ext cx="5178300" cy="31128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62"/>
          <p:cNvSpPr/>
          <p:nvPr>
            <p:ph idx="2" type="pic"/>
          </p:nvPr>
        </p:nvSpPr>
        <p:spPr>
          <a:xfrm>
            <a:off x="777750" y="938695"/>
            <a:ext cx="1598400" cy="3413100"/>
          </a:xfrm>
          <a:prstGeom prst="roundRect">
            <a:avLst>
              <a:gd fmla="val 11038" name="adj"/>
            </a:avLst>
          </a:prstGeom>
          <a:noFill/>
          <a:ln>
            <a:noFill/>
          </a:ln>
        </p:spPr>
      </p:sp>
      <p:sp>
        <p:nvSpPr>
          <p:cNvPr id="380" name="Google Shape;380;p62"/>
          <p:cNvSpPr/>
          <p:nvPr>
            <p:ph idx="3" type="pic"/>
          </p:nvPr>
        </p:nvSpPr>
        <p:spPr>
          <a:xfrm>
            <a:off x="4115400" y="921995"/>
            <a:ext cx="4127700" cy="2333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_20">
    <p:bg>
      <p:bgPr>
        <a:solidFill>
          <a:schemeClr val="lt2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63"/>
          <p:cNvSpPr/>
          <p:nvPr>
            <p:ph idx="2" type="pic"/>
          </p:nvPr>
        </p:nvSpPr>
        <p:spPr>
          <a:xfrm>
            <a:off x="936975" y="869000"/>
            <a:ext cx="1607400" cy="3413100"/>
          </a:xfrm>
          <a:prstGeom prst="roundRect">
            <a:avLst>
              <a:gd fmla="val 11038" name="adj"/>
            </a:avLst>
          </a:prstGeom>
          <a:noFill/>
          <a:ln>
            <a:noFill/>
          </a:ln>
        </p:spPr>
      </p:sp>
      <p:sp>
        <p:nvSpPr>
          <p:cNvPr id="383" name="Google Shape;383;p63"/>
          <p:cNvSpPr/>
          <p:nvPr>
            <p:ph idx="3" type="pic"/>
          </p:nvPr>
        </p:nvSpPr>
        <p:spPr>
          <a:xfrm>
            <a:off x="3514600" y="869000"/>
            <a:ext cx="4798800" cy="3413100"/>
          </a:xfrm>
          <a:prstGeom prst="roundRect">
            <a:avLst>
              <a:gd fmla="val 4639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_21">
    <p:bg>
      <p:bgPr>
        <a:solidFill>
          <a:schemeClr val="lt1"/>
        </a:solid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64"/>
          <p:cNvSpPr/>
          <p:nvPr>
            <p:ph idx="2" type="pic"/>
          </p:nvPr>
        </p:nvSpPr>
        <p:spPr>
          <a:xfrm>
            <a:off x="2068775" y="933200"/>
            <a:ext cx="4994100" cy="3125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+ Phone mockup">
  <p:cSld name="CUSTOM_22_1">
    <p:bg>
      <p:bgPr>
        <a:solidFill>
          <a:schemeClr val="accent3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5"/>
          <p:cNvSpPr/>
          <p:nvPr>
            <p:ph idx="2" type="pic"/>
          </p:nvPr>
        </p:nvSpPr>
        <p:spPr>
          <a:xfrm>
            <a:off x="6682707" y="517125"/>
            <a:ext cx="1905900" cy="4070700"/>
          </a:xfrm>
          <a:prstGeom prst="roundRect">
            <a:avLst>
              <a:gd fmla="val 11144" name="adj"/>
            </a:avLst>
          </a:prstGeom>
          <a:noFill/>
          <a:ln>
            <a:noFill/>
          </a:ln>
        </p:spPr>
      </p:sp>
      <p:sp>
        <p:nvSpPr>
          <p:cNvPr id="388" name="Google Shape;388;p65"/>
          <p:cNvSpPr/>
          <p:nvPr>
            <p:ph idx="3" type="pic"/>
          </p:nvPr>
        </p:nvSpPr>
        <p:spPr>
          <a:xfrm>
            <a:off x="4143672" y="517125"/>
            <a:ext cx="1905900" cy="4070700"/>
          </a:xfrm>
          <a:prstGeom prst="roundRect">
            <a:avLst>
              <a:gd fmla="val 11144" name="adj"/>
            </a:avLst>
          </a:prstGeom>
          <a:noFill/>
          <a:ln>
            <a:noFill/>
          </a:ln>
        </p:spPr>
      </p:sp>
      <p:sp>
        <p:nvSpPr>
          <p:cNvPr id="389" name="Google Shape;389;p65"/>
          <p:cNvSpPr txBox="1"/>
          <p:nvPr>
            <p:ph idx="1" type="body"/>
          </p:nvPr>
        </p:nvSpPr>
        <p:spPr>
          <a:xfrm>
            <a:off x="687900" y="292725"/>
            <a:ext cx="32331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●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○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SzPts val="600"/>
              <a:buFont typeface="Lexend SemiBold"/>
              <a:buChar char="■"/>
              <a:defRPr sz="600"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390" name="Google Shape;390;p65"/>
          <p:cNvSpPr txBox="1"/>
          <p:nvPr>
            <p:ph idx="4" type="body"/>
          </p:nvPr>
        </p:nvSpPr>
        <p:spPr>
          <a:xfrm>
            <a:off x="689250" y="3870075"/>
            <a:ext cx="1968000" cy="81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 Light"/>
              <a:buChar char="●"/>
              <a:defRPr sz="800"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 Light"/>
              <a:buChar char="○"/>
              <a:defRPr sz="800"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 Light"/>
              <a:buChar char="■"/>
              <a:defRPr sz="800"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 Light"/>
              <a:buChar char="●"/>
              <a:defRPr sz="800"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 Light"/>
              <a:buChar char="○"/>
              <a:defRPr sz="800"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 Light"/>
              <a:buChar char="■"/>
              <a:defRPr sz="800"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 Light"/>
              <a:buChar char="●"/>
              <a:defRPr sz="800"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 Light"/>
              <a:buChar char="○"/>
              <a:defRPr sz="800"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 Light"/>
              <a:buChar char="■"/>
              <a:defRPr sz="800"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  <p:sp>
        <p:nvSpPr>
          <p:cNvPr id="391" name="Google Shape;391;p65"/>
          <p:cNvSpPr txBox="1"/>
          <p:nvPr>
            <p:ph idx="5" type="subTitle"/>
          </p:nvPr>
        </p:nvSpPr>
        <p:spPr>
          <a:xfrm>
            <a:off x="689050" y="531800"/>
            <a:ext cx="1607100" cy="2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SemiBold"/>
              <a:buNone/>
              <a:defRPr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SemiBold"/>
              <a:buNone/>
              <a:defRPr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SemiBold"/>
              <a:buNone/>
              <a:defRPr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SemiBold"/>
              <a:buNone/>
              <a:defRPr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SemiBold"/>
              <a:buNone/>
              <a:defRPr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SemiBold"/>
              <a:buNone/>
              <a:defRPr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SemiBold"/>
              <a:buNone/>
              <a:defRPr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SemiBold"/>
              <a:buNone/>
              <a:defRPr>
                <a:solidFill>
                  <a:schemeClr val="dk1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+ Devices mockup">
  <p:cSld name="CUSTOM_24_1">
    <p:bg>
      <p:bgPr>
        <a:solidFill>
          <a:schemeClr val="lt1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6"/>
          <p:cNvSpPr txBox="1"/>
          <p:nvPr>
            <p:ph idx="1" type="body"/>
          </p:nvPr>
        </p:nvSpPr>
        <p:spPr>
          <a:xfrm>
            <a:off x="687900" y="292725"/>
            <a:ext cx="1471500" cy="2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●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indent="-2667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○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indent="-2667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■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indent="-2667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●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indent="-2667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○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indent="-2667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■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indent="-2667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●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indent="-2667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○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indent="-2667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Lexend SemiBold"/>
              <a:buChar char="■"/>
              <a:defRPr sz="600">
                <a:solidFill>
                  <a:schemeClr val="dk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/>
        </p:txBody>
      </p:sp>
      <p:sp>
        <p:nvSpPr>
          <p:cNvPr id="394" name="Google Shape;394;p66"/>
          <p:cNvSpPr txBox="1"/>
          <p:nvPr>
            <p:ph idx="2" type="body"/>
          </p:nvPr>
        </p:nvSpPr>
        <p:spPr>
          <a:xfrm>
            <a:off x="5484300" y="292725"/>
            <a:ext cx="2997000" cy="81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Lexend Light"/>
              <a:buChar char="●"/>
              <a:defRPr sz="800">
                <a:solidFill>
                  <a:schemeClr val="dk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Lexend Light"/>
              <a:buChar char="○"/>
              <a:defRPr sz="800">
                <a:solidFill>
                  <a:schemeClr val="dk2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Lexend Light"/>
              <a:buChar char="■"/>
              <a:defRPr sz="800">
                <a:solidFill>
                  <a:schemeClr val="dk2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Lexend Light"/>
              <a:buChar char="●"/>
              <a:defRPr sz="800">
                <a:solidFill>
                  <a:schemeClr val="dk2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Lexend Light"/>
              <a:buChar char="○"/>
              <a:defRPr sz="800">
                <a:solidFill>
                  <a:schemeClr val="dk2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Lexend Light"/>
              <a:buChar char="■"/>
              <a:defRPr sz="800">
                <a:solidFill>
                  <a:schemeClr val="dk2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Lexend Light"/>
              <a:buChar char="●"/>
              <a:defRPr sz="800">
                <a:solidFill>
                  <a:schemeClr val="dk2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Lexend Light"/>
              <a:buChar char="○"/>
              <a:defRPr sz="800">
                <a:solidFill>
                  <a:schemeClr val="dk2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Lexend Light"/>
              <a:buChar char="■"/>
              <a:defRPr sz="800">
                <a:solidFill>
                  <a:schemeClr val="dk2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44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48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6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0.xml"/><Relationship Id="rId51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1.xml"/><Relationship Id="rId53" Type="http://schemas.openxmlformats.org/officeDocument/2006/relationships/slideLayout" Target="../slideLayouts/slideLayout64.xml"/><Relationship Id="rId52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54" Type="http://schemas.openxmlformats.org/officeDocument/2006/relationships/theme" Target="../theme/theme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359800" y="4851000"/>
            <a:ext cx="261300" cy="292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0" spcFirstLastPara="1" rIns="0" wrap="square" tIns="0">
            <a:noAutofit/>
          </a:bodyPr>
          <a:lstStyle>
            <a:lvl1pPr lvl="0" rtl="0" algn="ctr">
              <a:buNone/>
              <a:defRPr sz="1100">
                <a:solidFill>
                  <a:schemeClr val="accent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lvl="1" rtl="0" algn="ctr">
              <a:buNone/>
              <a:defRPr sz="1100">
                <a:solidFill>
                  <a:schemeClr val="accent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lvl="2" rtl="0" algn="ctr">
              <a:buNone/>
              <a:defRPr sz="1100">
                <a:solidFill>
                  <a:schemeClr val="accent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lvl="3" rtl="0" algn="ctr">
              <a:buNone/>
              <a:defRPr sz="1100">
                <a:solidFill>
                  <a:schemeClr val="accent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lvl="4" rtl="0" algn="ctr">
              <a:buNone/>
              <a:defRPr sz="1100">
                <a:solidFill>
                  <a:schemeClr val="accent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5pPr>
            <a:lvl6pPr lvl="5" rtl="0" algn="ctr">
              <a:buNone/>
              <a:defRPr sz="1100">
                <a:solidFill>
                  <a:schemeClr val="accent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6pPr>
            <a:lvl7pPr lvl="6" rtl="0" algn="ctr">
              <a:buNone/>
              <a:defRPr sz="1100">
                <a:solidFill>
                  <a:schemeClr val="accent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7pPr>
            <a:lvl8pPr lvl="7" rtl="0" algn="ctr">
              <a:buNone/>
              <a:defRPr sz="1100">
                <a:solidFill>
                  <a:schemeClr val="accent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8pPr>
            <a:lvl9pPr lvl="8" rtl="0" algn="ctr">
              <a:buNone/>
              <a:defRPr sz="1100">
                <a:solidFill>
                  <a:schemeClr val="accent2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163200" y="76200"/>
            <a:ext cx="8457900" cy="9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exend Light"/>
              <a:buNone/>
              <a:defRPr sz="4800">
                <a:solidFill>
                  <a:schemeClr val="lt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136825" y="2540475"/>
            <a:ext cx="4209300" cy="21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●"/>
              <a:defRPr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exend"/>
              <a:buChar char="○"/>
              <a:defRPr sz="1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exend"/>
              <a:buChar char="●"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exend"/>
              <a:buChar char="○"/>
              <a:defRPr sz="12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exend"/>
              <a:buChar char="■"/>
              <a:defRPr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Lexend"/>
              <a:buChar char="●"/>
              <a:defRPr sz="1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Lexend"/>
              <a:buChar char="○"/>
              <a:defRPr sz="9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 sz="9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  <p:sldLayoutId id="2147483707" r:id="rId49"/>
    <p:sldLayoutId id="2147483708" r:id="rId50"/>
    <p:sldLayoutId id="2147483709" r:id="rId51"/>
    <p:sldLayoutId id="2147483710" r:id="rId52"/>
    <p:sldLayoutId id="2147483711" r:id="rId5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329">
          <p15:clr>
            <a:srgbClr val="E46962"/>
          </p15:clr>
        </p15:guide>
        <p15:guide id="2" pos="494">
          <p15:clr>
            <a:srgbClr val="E46962"/>
          </p15:clr>
        </p15:guide>
        <p15:guide id="3" pos="823">
          <p15:clr>
            <a:srgbClr val="E46962"/>
          </p15:clr>
        </p15:guide>
        <p15:guide id="4" pos="988">
          <p15:clr>
            <a:srgbClr val="E46962"/>
          </p15:clr>
        </p15:guide>
        <p15:guide id="5" pos="1317">
          <p15:clr>
            <a:srgbClr val="E46962"/>
          </p15:clr>
        </p15:guide>
        <p15:guide id="6" pos="1482">
          <p15:clr>
            <a:srgbClr val="E46962"/>
          </p15:clr>
        </p15:guide>
        <p15:guide id="7" pos="1811">
          <p15:clr>
            <a:srgbClr val="E46962"/>
          </p15:clr>
        </p15:guide>
        <p15:guide id="8" pos="1976">
          <p15:clr>
            <a:srgbClr val="E46962"/>
          </p15:clr>
        </p15:guide>
        <p15:guide id="9" pos="2305">
          <p15:clr>
            <a:srgbClr val="E46962"/>
          </p15:clr>
        </p15:guide>
        <p15:guide id="10" pos="2470">
          <p15:clr>
            <a:srgbClr val="E46962"/>
          </p15:clr>
        </p15:guide>
        <p15:guide id="11" pos="2799">
          <p15:clr>
            <a:srgbClr val="E46962"/>
          </p15:clr>
        </p15:guide>
        <p15:guide id="12" pos="5431">
          <p15:clr>
            <a:srgbClr val="E46962"/>
          </p15:clr>
        </p15:guide>
        <p15:guide id="13" pos="5266">
          <p15:clr>
            <a:srgbClr val="E46962"/>
          </p15:clr>
        </p15:guide>
        <p15:guide id="14" pos="4937">
          <p15:clr>
            <a:srgbClr val="E46962"/>
          </p15:clr>
        </p15:guide>
        <p15:guide id="15" pos="4772">
          <p15:clr>
            <a:srgbClr val="E46962"/>
          </p15:clr>
        </p15:guide>
        <p15:guide id="16" pos="4443">
          <p15:clr>
            <a:srgbClr val="E46962"/>
          </p15:clr>
        </p15:guide>
        <p15:guide id="17" pos="4278">
          <p15:clr>
            <a:srgbClr val="E46962"/>
          </p15:clr>
        </p15:guide>
        <p15:guide id="18" pos="3949">
          <p15:clr>
            <a:srgbClr val="E46962"/>
          </p15:clr>
        </p15:guide>
        <p15:guide id="19" pos="3784">
          <p15:clr>
            <a:srgbClr val="E46962"/>
          </p15:clr>
        </p15:guide>
        <p15:guide id="20" pos="3455">
          <p15:clr>
            <a:srgbClr val="E46962"/>
          </p15:clr>
        </p15:guide>
        <p15:guide id="21" pos="3290">
          <p15:clr>
            <a:srgbClr val="E46962"/>
          </p15:clr>
        </p15:guide>
        <p15:guide id="22" pos="2961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7"/>
          <p:cNvSpPr txBox="1"/>
          <p:nvPr>
            <p:ph type="title"/>
          </p:nvPr>
        </p:nvSpPr>
        <p:spPr>
          <a:xfrm>
            <a:off x="909150" y="497250"/>
            <a:ext cx="7069500" cy="207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Aspen Simulation: Filtration, Membranes, and Dialysis</a:t>
            </a:r>
            <a:endParaRPr sz="4000"/>
          </a:p>
        </p:txBody>
      </p:sp>
      <p:sp>
        <p:nvSpPr>
          <p:cNvPr id="400" name="Google Shape;400;p67"/>
          <p:cNvSpPr txBox="1"/>
          <p:nvPr/>
        </p:nvSpPr>
        <p:spPr>
          <a:xfrm>
            <a:off x="5686175" y="4435675"/>
            <a:ext cx="3457800" cy="7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By: </a:t>
            </a:r>
            <a:r>
              <a:rPr lang="en" sz="12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Heather Allen, </a:t>
            </a:r>
            <a:r>
              <a:rPr lang="en" sz="12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Zachary Fletcher, </a:t>
            </a:r>
            <a:r>
              <a:rPr lang="en" sz="12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Trisha Ghosh, </a:t>
            </a:r>
            <a:r>
              <a:rPr lang="en" sz="12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Evan Osborne, and Joe Saltzman</a:t>
            </a:r>
            <a:endParaRPr sz="12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01" name="Google Shape;40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09480"/>
            <a:ext cx="3136800" cy="634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8"/>
          <p:cNvSpPr txBox="1"/>
          <p:nvPr>
            <p:ph type="title"/>
          </p:nvPr>
        </p:nvSpPr>
        <p:spPr>
          <a:xfrm>
            <a:off x="674916" y="289225"/>
            <a:ext cx="6598800" cy="10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How Do Semipermeable Membranes Work?</a:t>
            </a:r>
            <a:endParaRPr sz="3000"/>
          </a:p>
        </p:txBody>
      </p:sp>
      <p:sp>
        <p:nvSpPr>
          <p:cNvPr id="407" name="Google Shape;407;p68"/>
          <p:cNvSpPr txBox="1"/>
          <p:nvPr/>
        </p:nvSpPr>
        <p:spPr>
          <a:xfrm>
            <a:off x="794125" y="1469200"/>
            <a:ext cx="65988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 </a:t>
            </a:r>
            <a:r>
              <a:rPr b="1"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semipermeable membrane</a:t>
            </a:r>
            <a:r>
              <a:rPr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selectively permeates molecules or ions by a chemical potential gradient based on… </a:t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8" name="Google Shape;408;p68"/>
          <p:cNvSpPr txBox="1"/>
          <p:nvPr/>
        </p:nvSpPr>
        <p:spPr>
          <a:xfrm>
            <a:off x="674925" y="2683025"/>
            <a:ext cx="6855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Char char="❖"/>
            </a:pPr>
            <a:r>
              <a:rPr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Size</a:t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Char char="❖"/>
            </a:pPr>
            <a:r>
              <a:rPr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Charge</a:t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Char char="❖"/>
            </a:pPr>
            <a:r>
              <a:rPr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Hydrophobicity</a:t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Char char="❖"/>
            </a:pPr>
            <a:r>
              <a:rPr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Or specific interactions</a:t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409" name="Google Shape;409;p68"/>
          <p:cNvCxnSpPr/>
          <p:nvPr/>
        </p:nvCxnSpPr>
        <p:spPr>
          <a:xfrm>
            <a:off x="719250" y="1271175"/>
            <a:ext cx="6556800" cy="12300"/>
          </a:xfrm>
          <a:prstGeom prst="straightConnector1">
            <a:avLst/>
          </a:prstGeom>
          <a:noFill/>
          <a:ln cap="flat" cmpd="sng" w="19050">
            <a:solidFill>
              <a:srgbClr val="E57360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E57360"/>
            </a:outerShdw>
          </a:effectLst>
        </p:spPr>
      </p:cxnSp>
      <p:sp>
        <p:nvSpPr>
          <p:cNvPr id="410" name="Google Shape;410;p68"/>
          <p:cNvSpPr txBox="1"/>
          <p:nvPr/>
        </p:nvSpPr>
        <p:spPr>
          <a:xfrm>
            <a:off x="5119050" y="2485000"/>
            <a:ext cx="3344700" cy="12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Membrane separations can be lower cost and less energy intensive for many applications</a:t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68"/>
          <p:cNvSpPr/>
          <p:nvPr/>
        </p:nvSpPr>
        <p:spPr>
          <a:xfrm>
            <a:off x="5015100" y="2571750"/>
            <a:ext cx="3344700" cy="1228800"/>
          </a:xfrm>
          <a:prstGeom prst="rect">
            <a:avLst/>
          </a:prstGeom>
          <a:noFill/>
          <a:ln cap="flat" cmpd="sng" w="38100">
            <a:solidFill>
              <a:srgbClr val="E573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harvestable resources garden new | Free SVG" id="412" name="Google Shape;412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3450" y="3948950"/>
            <a:ext cx="967500" cy="96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atural gas pump vector drawing | Free SVG" id="413" name="Google Shape;413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1850" y="3948950"/>
            <a:ext cx="967500" cy="96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200" y="938150"/>
            <a:ext cx="2750774" cy="3885125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69"/>
          <p:cNvSpPr txBox="1"/>
          <p:nvPr>
            <p:ph type="title"/>
          </p:nvPr>
        </p:nvSpPr>
        <p:spPr>
          <a:xfrm>
            <a:off x="674925" y="289225"/>
            <a:ext cx="7509300" cy="10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Modeling Membrane Processes in Aspen</a:t>
            </a:r>
            <a:endParaRPr sz="3000"/>
          </a:p>
        </p:txBody>
      </p:sp>
      <p:cxnSp>
        <p:nvCxnSpPr>
          <p:cNvPr id="420" name="Google Shape;420;p69"/>
          <p:cNvCxnSpPr/>
          <p:nvPr/>
        </p:nvCxnSpPr>
        <p:spPr>
          <a:xfrm>
            <a:off x="719250" y="897825"/>
            <a:ext cx="7449300" cy="0"/>
          </a:xfrm>
          <a:prstGeom prst="straightConnector1">
            <a:avLst/>
          </a:prstGeom>
          <a:noFill/>
          <a:ln cap="flat" cmpd="sng" w="19050">
            <a:solidFill>
              <a:srgbClr val="E57360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E57360"/>
            </a:outerShdw>
          </a:effectLst>
        </p:spPr>
      </p:cxnSp>
      <p:sp>
        <p:nvSpPr>
          <p:cNvPr id="421" name="Google Shape;421;p69"/>
          <p:cNvSpPr txBox="1"/>
          <p:nvPr/>
        </p:nvSpPr>
        <p:spPr>
          <a:xfrm>
            <a:off x="3154450" y="1328725"/>
            <a:ext cx="5225100" cy="11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terative calculations must be done on Python or Matlab and manually input into a separation column on Aspen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2" name="Google Shape;422;p69"/>
          <p:cNvSpPr txBox="1"/>
          <p:nvPr/>
        </p:nvSpPr>
        <p:spPr>
          <a:xfrm>
            <a:off x="3326975" y="2757263"/>
            <a:ext cx="51783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Molar Flow Rate in a Hollow Fiber Membrane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23" name="Google Shape;423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2550" y="3756266"/>
            <a:ext cx="3304001" cy="608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42550" y="3095475"/>
            <a:ext cx="3304000" cy="66080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69"/>
          <p:cNvSpPr txBox="1"/>
          <p:nvPr/>
        </p:nvSpPr>
        <p:spPr>
          <a:xfrm>
            <a:off x="3699075" y="3223525"/>
            <a:ext cx="1461000" cy="4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Retentate: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6" name="Google Shape;426;p69"/>
          <p:cNvSpPr txBox="1"/>
          <p:nvPr/>
        </p:nvSpPr>
        <p:spPr>
          <a:xfrm>
            <a:off x="3699075" y="3847575"/>
            <a:ext cx="1273500" cy="4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Permeate: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7" name="Google Shape;427;p69"/>
          <p:cNvSpPr/>
          <p:nvPr/>
        </p:nvSpPr>
        <p:spPr>
          <a:xfrm>
            <a:off x="3287500" y="2803750"/>
            <a:ext cx="4959000" cy="1560900"/>
          </a:xfrm>
          <a:prstGeom prst="rect">
            <a:avLst/>
          </a:prstGeom>
          <a:noFill/>
          <a:ln cap="flat" cmpd="sng" w="38100">
            <a:solidFill>
              <a:srgbClr val="E573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70"/>
          <p:cNvSpPr txBox="1"/>
          <p:nvPr>
            <p:ph type="title"/>
          </p:nvPr>
        </p:nvSpPr>
        <p:spPr>
          <a:xfrm>
            <a:off x="124500" y="259600"/>
            <a:ext cx="8895000" cy="6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Inputting Membrane Calculations From MATLAB</a:t>
            </a:r>
            <a:endParaRPr sz="3000"/>
          </a:p>
        </p:txBody>
      </p:sp>
      <p:cxnSp>
        <p:nvCxnSpPr>
          <p:cNvPr id="433" name="Google Shape;433;p70"/>
          <p:cNvCxnSpPr/>
          <p:nvPr/>
        </p:nvCxnSpPr>
        <p:spPr>
          <a:xfrm flipH="1" rot="10800000">
            <a:off x="256675" y="878600"/>
            <a:ext cx="8648100" cy="9900"/>
          </a:xfrm>
          <a:prstGeom prst="straightConnector1">
            <a:avLst/>
          </a:prstGeom>
          <a:noFill/>
          <a:ln cap="flat" cmpd="sng" w="19050">
            <a:solidFill>
              <a:srgbClr val="E57360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E57360"/>
            </a:outerShdw>
          </a:effectLst>
        </p:spPr>
      </p:cxnSp>
      <p:sp>
        <p:nvSpPr>
          <p:cNvPr id="434" name="Google Shape;434;p70"/>
          <p:cNvSpPr txBox="1"/>
          <p:nvPr/>
        </p:nvSpPr>
        <p:spPr>
          <a:xfrm>
            <a:off x="4225375" y="1303150"/>
            <a:ext cx="4551300" cy="16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Membrane process constants are defined based on… 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❖"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Membrane geometry 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❖"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Membrane material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❖"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Pressure difference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❖"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Components involved in separation 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35" name="Google Shape;435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500" y="1736775"/>
            <a:ext cx="4072975" cy="82085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70"/>
          <p:cNvSpPr/>
          <p:nvPr/>
        </p:nvSpPr>
        <p:spPr>
          <a:xfrm>
            <a:off x="1828738" y="2655675"/>
            <a:ext cx="358800" cy="562800"/>
          </a:xfrm>
          <a:prstGeom prst="downArrow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rgbClr val="E573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7" name="Google Shape;437;p70"/>
          <p:cNvSpPr txBox="1"/>
          <p:nvPr/>
        </p:nvSpPr>
        <p:spPr>
          <a:xfrm>
            <a:off x="4333975" y="3326975"/>
            <a:ext cx="42870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Differential equation solvers such as ode45 incrementally solve for the final molar flow rates over the length of membrane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38" name="Google Shape;438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588" y="3405898"/>
            <a:ext cx="3303125" cy="1017075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70"/>
          <p:cNvSpPr/>
          <p:nvPr/>
        </p:nvSpPr>
        <p:spPr>
          <a:xfrm>
            <a:off x="4284600" y="3366475"/>
            <a:ext cx="4336500" cy="1204500"/>
          </a:xfrm>
          <a:prstGeom prst="rect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71"/>
          <p:cNvPicPr preferRelativeResize="0"/>
          <p:nvPr/>
        </p:nvPicPr>
        <p:blipFill rotWithShape="1">
          <a:blip r:embed="rId3">
            <a:alphaModFix/>
          </a:blip>
          <a:srcRect b="0" l="0" r="0" t="8441"/>
          <a:stretch/>
        </p:blipFill>
        <p:spPr>
          <a:xfrm>
            <a:off x="610100" y="1036599"/>
            <a:ext cx="2526700" cy="38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71"/>
          <p:cNvSpPr txBox="1"/>
          <p:nvPr>
            <p:ph type="title"/>
          </p:nvPr>
        </p:nvSpPr>
        <p:spPr>
          <a:xfrm>
            <a:off x="674926" y="289225"/>
            <a:ext cx="7114500" cy="10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Membrane Process Example: Dialysis</a:t>
            </a:r>
            <a:endParaRPr sz="3000"/>
          </a:p>
        </p:txBody>
      </p:sp>
      <p:cxnSp>
        <p:nvCxnSpPr>
          <p:cNvPr id="446" name="Google Shape;446;p71"/>
          <p:cNvCxnSpPr/>
          <p:nvPr/>
        </p:nvCxnSpPr>
        <p:spPr>
          <a:xfrm>
            <a:off x="719250" y="808975"/>
            <a:ext cx="7449300" cy="0"/>
          </a:xfrm>
          <a:prstGeom prst="straightConnector1">
            <a:avLst/>
          </a:prstGeom>
          <a:noFill/>
          <a:ln cap="flat" cmpd="sng" w="19050">
            <a:solidFill>
              <a:srgbClr val="E57360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E57360"/>
            </a:outerShdw>
          </a:effectLst>
        </p:spPr>
      </p:cxnSp>
      <p:sp>
        <p:nvSpPr>
          <p:cNvPr id="447" name="Google Shape;447;p71"/>
          <p:cNvSpPr txBox="1"/>
          <p:nvPr/>
        </p:nvSpPr>
        <p:spPr>
          <a:xfrm>
            <a:off x="3419400" y="1572538"/>
            <a:ext cx="5175600" cy="24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❖"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Relies on the </a:t>
            </a:r>
            <a:r>
              <a:rPr b="1"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concentration gradient</a:t>
            </a: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between blood and dialysate to drive toxins out of the blood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❖"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Dialysis commonly uses </a:t>
            </a:r>
            <a:r>
              <a:rPr b="1"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hollow fiber membranes</a:t>
            </a: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made from cellulose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❖"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Modeling dialysis can be done by setting system </a:t>
            </a: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parameters</a:t>
            </a: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and determining the </a:t>
            </a:r>
            <a:r>
              <a:rPr b="1"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permeability</a:t>
            </a: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of each component 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8" name="Google Shape;448;p71"/>
          <p:cNvSpPr txBox="1"/>
          <p:nvPr/>
        </p:nvSpPr>
        <p:spPr>
          <a:xfrm>
            <a:off x="32550" y="4817700"/>
            <a:ext cx="46401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500">
                <a:solidFill>
                  <a:schemeClr val="lt1"/>
                </a:solidFill>
              </a:rPr>
              <a:t>(1)National Institute of Diabetes and Digestive and Kidney Diseases. </a:t>
            </a:r>
            <a:r>
              <a:rPr i="1" lang="en" sz="500">
                <a:solidFill>
                  <a:schemeClr val="lt1"/>
                </a:solidFill>
              </a:rPr>
              <a:t>Hemodialysis</a:t>
            </a:r>
            <a:r>
              <a:rPr lang="en" sz="500">
                <a:solidFill>
                  <a:schemeClr val="lt1"/>
                </a:solidFill>
              </a:rPr>
              <a:t>. National Institute of Diabetes and Digestive and Kidney Diseases. https://www.niddk.nih.gov/health-information/kidney-disease/kidney-failure/hemodialysis.</a:t>
            </a:r>
            <a:endParaRPr sz="5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lt1"/>
                </a:solidFill>
              </a:rPr>
              <a:t>‌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72"/>
          <p:cNvSpPr txBox="1"/>
          <p:nvPr>
            <p:ph type="title"/>
          </p:nvPr>
        </p:nvSpPr>
        <p:spPr>
          <a:xfrm>
            <a:off x="674916" y="289225"/>
            <a:ext cx="6598800" cy="10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Types of Aspen Separators</a:t>
            </a:r>
            <a:endParaRPr sz="3000"/>
          </a:p>
        </p:txBody>
      </p:sp>
      <p:cxnSp>
        <p:nvCxnSpPr>
          <p:cNvPr id="454" name="Google Shape;454;p72"/>
          <p:cNvCxnSpPr/>
          <p:nvPr/>
        </p:nvCxnSpPr>
        <p:spPr>
          <a:xfrm>
            <a:off x="794125" y="1271175"/>
            <a:ext cx="65085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5" name="Google Shape;455;p72"/>
          <p:cNvSpPr txBox="1"/>
          <p:nvPr/>
        </p:nvSpPr>
        <p:spPr>
          <a:xfrm>
            <a:off x="674925" y="1576125"/>
            <a:ext cx="6855300" cy="30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Lexend"/>
              <a:buChar char="❖"/>
            </a:pPr>
            <a:r>
              <a:rPr lang="en" sz="2100">
                <a:solidFill>
                  <a:schemeClr val="lt2"/>
                </a:solidFill>
                <a:latin typeface="Lexend"/>
                <a:ea typeface="Lexend"/>
                <a:cs typeface="Lexend"/>
                <a:sym typeface="Lexend"/>
              </a:rPr>
              <a:t>Crossflow Filter (Solid-Liquid)</a:t>
            </a:r>
            <a:endParaRPr sz="2100">
              <a:solidFill>
                <a:schemeClr val="lt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❖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Cyclone (Solid-Gas)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❖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Venturi Scrubber (Solid-Gas)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❖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Rotary Filter (Solid-Liquid)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❖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HydroCyclone (Solid-Liquid)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❖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Fabric Filter (Solid-Gas)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❖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Electrostatic Precipitator (Solid-Gas)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❖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Screen (Solid-Solid)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73"/>
          <p:cNvSpPr txBox="1"/>
          <p:nvPr>
            <p:ph type="title"/>
          </p:nvPr>
        </p:nvSpPr>
        <p:spPr>
          <a:xfrm>
            <a:off x="1128000" y="158875"/>
            <a:ext cx="6888000" cy="6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Cross Flow Filters (CfFilter) in Aspen</a:t>
            </a:r>
            <a:endParaRPr sz="3000"/>
          </a:p>
        </p:txBody>
      </p:sp>
      <p:sp>
        <p:nvSpPr>
          <p:cNvPr id="461" name="Google Shape;461;p73"/>
          <p:cNvSpPr txBox="1"/>
          <p:nvPr/>
        </p:nvSpPr>
        <p:spPr>
          <a:xfrm>
            <a:off x="376200" y="968850"/>
            <a:ext cx="4067700" cy="38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What do they do?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exend"/>
              <a:buChar char="❖"/>
            </a:pPr>
            <a:r>
              <a:rPr b="1" lang="en"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CF filters simulates membrane separation</a:t>
            </a:r>
            <a:r>
              <a:rPr lang="en"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where a liquid flows tangentially across a membrane surface rather than directly through it (unlike dead-end filtration)</a:t>
            </a:r>
            <a:endParaRPr sz="13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How are components set up?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❖"/>
            </a:pPr>
            <a:r>
              <a:rPr b="1" lang="en"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Particles, solutes, or macromolecules are retained</a:t>
            </a:r>
            <a:r>
              <a:rPr lang="en"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on the feed side while solvent or smaller molecules pass through the membrane as the permeate.</a:t>
            </a:r>
            <a:endParaRPr sz="13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What is the cross flow filter’s purpose?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exend"/>
              <a:buChar char="❖"/>
            </a:pPr>
            <a:r>
              <a:rPr lang="en"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To allow </a:t>
            </a:r>
            <a:r>
              <a:rPr b="1" lang="en"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concentration of solutions, separation of particles, or purification</a:t>
            </a:r>
            <a:r>
              <a:rPr lang="en"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of specific compounds.</a:t>
            </a:r>
            <a:endParaRPr sz="13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62" name="Google Shape;462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3563" y="1769450"/>
            <a:ext cx="4435674" cy="2450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3" name="Google Shape;463;p73"/>
          <p:cNvCxnSpPr/>
          <p:nvPr/>
        </p:nvCxnSpPr>
        <p:spPr>
          <a:xfrm>
            <a:off x="3291275" y="-179425"/>
            <a:ext cx="945000" cy="94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4" name="Google Shape;464;p73"/>
          <p:cNvCxnSpPr/>
          <p:nvPr/>
        </p:nvCxnSpPr>
        <p:spPr>
          <a:xfrm>
            <a:off x="5043300" y="1769450"/>
            <a:ext cx="945000" cy="94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5" name="Google Shape;465;p73"/>
          <p:cNvCxnSpPr/>
          <p:nvPr/>
        </p:nvCxnSpPr>
        <p:spPr>
          <a:xfrm>
            <a:off x="719250" y="808975"/>
            <a:ext cx="7449300" cy="0"/>
          </a:xfrm>
          <a:prstGeom prst="straightConnector1">
            <a:avLst/>
          </a:prstGeom>
          <a:noFill/>
          <a:ln cap="flat" cmpd="sng" w="19050">
            <a:solidFill>
              <a:srgbClr val="E57360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E57360"/>
            </a:outerShdw>
          </a:effectLst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74"/>
          <p:cNvSpPr txBox="1"/>
          <p:nvPr>
            <p:ph type="title"/>
          </p:nvPr>
        </p:nvSpPr>
        <p:spPr>
          <a:xfrm>
            <a:off x="1509725" y="283200"/>
            <a:ext cx="60141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Capabilities of Aspen’s CF Filter</a:t>
            </a:r>
            <a:endParaRPr sz="3000"/>
          </a:p>
        </p:txBody>
      </p:sp>
      <p:sp>
        <p:nvSpPr>
          <p:cNvPr id="471" name="Google Shape;471;p74"/>
          <p:cNvSpPr txBox="1"/>
          <p:nvPr/>
        </p:nvSpPr>
        <p:spPr>
          <a:xfrm>
            <a:off x="650250" y="1368625"/>
            <a:ext cx="7587300" cy="35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"/>
              <a:buChar char="❖"/>
            </a:pPr>
            <a:r>
              <a:rPr b="1" lang="en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Flexible Membrane Modeling</a:t>
            </a:r>
            <a:r>
              <a:rPr lang="en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: Supports different types of membranes (microfiltration, ultrafiltration, nanofiltration, reverse osmosis).</a:t>
            </a:r>
            <a:endParaRPr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"/>
              <a:buChar char="❖"/>
            </a:pPr>
            <a:r>
              <a:rPr b="1" lang="en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Customizable Performance</a:t>
            </a:r>
            <a:r>
              <a:rPr lang="en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: Allows specification of rejection coefficients, pressure drop, and membrane permeability.</a:t>
            </a:r>
            <a:endParaRPr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"/>
              <a:buChar char="❖"/>
            </a:pPr>
            <a:r>
              <a:rPr b="1" lang="en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Handles Complex Mixtures</a:t>
            </a:r>
            <a:r>
              <a:rPr lang="en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: Can be used for biological, chemical, and industrial separations, such as protein purification, wastewater treatment, and juice concentration.</a:t>
            </a:r>
            <a:endParaRPr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Char char="❖"/>
            </a:pPr>
            <a:r>
              <a:rPr b="1" lang="en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Integration with Other Units</a:t>
            </a:r>
            <a:r>
              <a:rPr lang="en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: Can be connected to upstream and downstream process units like reactors, distillation columns, or heat exchangers.</a:t>
            </a:r>
            <a:endParaRPr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472" name="Google Shape;472;p74"/>
          <p:cNvCxnSpPr/>
          <p:nvPr/>
        </p:nvCxnSpPr>
        <p:spPr>
          <a:xfrm>
            <a:off x="719250" y="936950"/>
            <a:ext cx="7449300" cy="0"/>
          </a:xfrm>
          <a:prstGeom prst="straightConnector1">
            <a:avLst/>
          </a:prstGeom>
          <a:noFill/>
          <a:ln cap="flat" cmpd="sng" w="19050">
            <a:solidFill>
              <a:srgbClr val="E57360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E57360"/>
            </a:outerShdw>
          </a:effectLst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75"/>
          <p:cNvSpPr txBox="1"/>
          <p:nvPr>
            <p:ph type="title"/>
          </p:nvPr>
        </p:nvSpPr>
        <p:spPr>
          <a:xfrm>
            <a:off x="976791" y="230175"/>
            <a:ext cx="6598800" cy="10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Applications for Modeling</a:t>
            </a:r>
            <a:endParaRPr sz="3000"/>
          </a:p>
        </p:txBody>
      </p:sp>
      <p:sp>
        <p:nvSpPr>
          <p:cNvPr id="478" name="Google Shape;478;p75"/>
          <p:cNvSpPr txBox="1"/>
          <p:nvPr/>
        </p:nvSpPr>
        <p:spPr>
          <a:xfrm>
            <a:off x="729650" y="1451175"/>
            <a:ext cx="7380900" cy="35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exend"/>
              <a:buChar char="❖"/>
            </a:pPr>
            <a:r>
              <a:rPr b="1" lang="en" sz="19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Water Treatment &amp; Desalination</a:t>
            </a:r>
            <a:endParaRPr b="1" sz="19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-"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Reverse Osmosis (RO) Desalination (used for seawater or brackish water to produce fresh water)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-"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Ultrafiltration for Wastewater Treatment to remove bacteria, viruses, and solids.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exend"/>
              <a:buChar char="❖"/>
            </a:pPr>
            <a:r>
              <a:rPr b="1" lang="en" sz="19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Dialysis</a:t>
            </a:r>
            <a:endParaRPr b="1" sz="19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-"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Hemodialysis (Blood Filtration for Kidney Failure Patients): Removes urea, creatinine, and excess fluids from blood.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exend"/>
              <a:buChar char="❖"/>
            </a:pPr>
            <a:r>
              <a:rPr b="1" lang="en" sz="19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Membrane Gas Separation</a:t>
            </a:r>
            <a:endParaRPr b="1" sz="19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-"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(e.g., CO₂ Removal from Natural Gas)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479" name="Google Shape;479;p75"/>
          <p:cNvCxnSpPr/>
          <p:nvPr/>
        </p:nvCxnSpPr>
        <p:spPr>
          <a:xfrm>
            <a:off x="719250" y="994075"/>
            <a:ext cx="7449300" cy="0"/>
          </a:xfrm>
          <a:prstGeom prst="straightConnector1">
            <a:avLst/>
          </a:prstGeom>
          <a:noFill/>
          <a:ln cap="flat" cmpd="sng" w="19050">
            <a:solidFill>
              <a:srgbClr val="E57360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E57360"/>
            </a:outerShdw>
          </a:effectLst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76"/>
          <p:cNvSpPr txBox="1"/>
          <p:nvPr>
            <p:ph type="title"/>
          </p:nvPr>
        </p:nvSpPr>
        <p:spPr>
          <a:xfrm>
            <a:off x="674916" y="289225"/>
            <a:ext cx="6598800" cy="10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Cyclone</a:t>
            </a:r>
            <a:endParaRPr sz="3000"/>
          </a:p>
        </p:txBody>
      </p:sp>
      <p:sp>
        <p:nvSpPr>
          <p:cNvPr id="485" name="Google Shape;485;p76"/>
          <p:cNvSpPr txBox="1"/>
          <p:nvPr/>
        </p:nvSpPr>
        <p:spPr>
          <a:xfrm>
            <a:off x="794125" y="1469200"/>
            <a:ext cx="6598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Used to remove solid particles from gas by creating a cyclone within a chamber.</a:t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486" name="Google Shape;486;p76"/>
          <p:cNvCxnSpPr/>
          <p:nvPr/>
        </p:nvCxnSpPr>
        <p:spPr>
          <a:xfrm>
            <a:off x="794125" y="1271175"/>
            <a:ext cx="65085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7" name="Google Shape;487;p76"/>
          <p:cNvSpPr txBox="1"/>
          <p:nvPr/>
        </p:nvSpPr>
        <p:spPr>
          <a:xfrm>
            <a:off x="674925" y="2683025"/>
            <a:ext cx="68553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❖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Molecular weight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❖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Centrifugal force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❖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Low maintenance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❖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Simple design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8" name="Google Shape;488;p76"/>
          <p:cNvSpPr txBox="1"/>
          <p:nvPr/>
        </p:nvSpPr>
        <p:spPr>
          <a:xfrm>
            <a:off x="4613600" y="2317675"/>
            <a:ext cx="36342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In Aspen: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●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Different methods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●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Dimensions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●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Efficiency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exend"/>
              <a:buChar char="●"/>
            </a:pPr>
            <a:r>
              <a:rPr lang="en" sz="2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Pressure drop</a:t>
            </a:r>
            <a:endParaRPr sz="2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89" name="Google Shape;489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2619" y="311200"/>
            <a:ext cx="1771175" cy="2371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77"/>
          <p:cNvSpPr txBox="1"/>
          <p:nvPr>
            <p:ph type="title"/>
          </p:nvPr>
        </p:nvSpPr>
        <p:spPr>
          <a:xfrm>
            <a:off x="674916" y="289225"/>
            <a:ext cx="6598800" cy="10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Cyclone</a:t>
            </a:r>
            <a:endParaRPr sz="3000"/>
          </a:p>
        </p:txBody>
      </p:sp>
      <p:pic>
        <p:nvPicPr>
          <p:cNvPr id="495" name="Google Shape;495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200" y="845075"/>
            <a:ext cx="2438300" cy="154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2900" y="3583688"/>
            <a:ext cx="2749501" cy="15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250" y="2334154"/>
            <a:ext cx="4270800" cy="118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61100" y="408327"/>
            <a:ext cx="2875499" cy="2338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7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85925" y="2931951"/>
            <a:ext cx="1573550" cy="210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78"/>
          <p:cNvSpPr txBox="1"/>
          <p:nvPr>
            <p:ph type="title"/>
          </p:nvPr>
        </p:nvSpPr>
        <p:spPr>
          <a:xfrm>
            <a:off x="674916" y="289225"/>
            <a:ext cx="6598800" cy="10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Baghouse </a:t>
            </a:r>
            <a:endParaRPr sz="3000"/>
          </a:p>
        </p:txBody>
      </p:sp>
      <p:sp>
        <p:nvSpPr>
          <p:cNvPr id="505" name="Google Shape;505;p78"/>
          <p:cNvSpPr txBox="1"/>
          <p:nvPr/>
        </p:nvSpPr>
        <p:spPr>
          <a:xfrm>
            <a:off x="4982850" y="1864000"/>
            <a:ext cx="41397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Air pollution control device and dust collector that removes particulates </a:t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506" name="Google Shape;506;p78"/>
          <p:cNvCxnSpPr/>
          <p:nvPr/>
        </p:nvCxnSpPr>
        <p:spPr>
          <a:xfrm>
            <a:off x="784200" y="1105575"/>
            <a:ext cx="65085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07" name="Google Shape;50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125" y="1284475"/>
            <a:ext cx="4579975" cy="2868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79"/>
          <p:cNvSpPr txBox="1"/>
          <p:nvPr>
            <p:ph type="title"/>
          </p:nvPr>
        </p:nvSpPr>
        <p:spPr>
          <a:xfrm>
            <a:off x="674927" y="289225"/>
            <a:ext cx="8225400" cy="10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Model a Baghouse Filter in Aspen with the </a:t>
            </a:r>
            <a:r>
              <a:rPr lang="en" sz="3000"/>
              <a:t>Fabric Filter (FabFl)</a:t>
            </a:r>
            <a:endParaRPr/>
          </a:p>
        </p:txBody>
      </p:sp>
      <p:pic>
        <p:nvPicPr>
          <p:cNvPr id="513" name="Google Shape;513;p79"/>
          <p:cNvPicPr preferRelativeResize="0"/>
          <p:nvPr/>
        </p:nvPicPr>
        <p:blipFill rotWithShape="1">
          <a:blip r:embed="rId3">
            <a:alphaModFix/>
          </a:blip>
          <a:srcRect b="0" l="0" r="13815" t="0"/>
          <a:stretch/>
        </p:blipFill>
        <p:spPr>
          <a:xfrm>
            <a:off x="108075" y="1542500"/>
            <a:ext cx="4489025" cy="27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79"/>
          <p:cNvSpPr txBox="1"/>
          <p:nvPr/>
        </p:nvSpPr>
        <p:spPr>
          <a:xfrm>
            <a:off x="4491500" y="1666700"/>
            <a:ext cx="44088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Used for separation of liquid from solids. </a:t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 baghouse has a number of cells. Each cell contains a</a:t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vertically-mounted, cylindrical fabric filter bag. The filter bags</a:t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work in parallel to separate solid particles from a gas stream. Use</a:t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FabFl to rate or size baghouses.</a:t>
            </a:r>
            <a:endParaRPr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515" name="Google Shape;515;p79"/>
          <p:cNvCxnSpPr/>
          <p:nvPr/>
        </p:nvCxnSpPr>
        <p:spPr>
          <a:xfrm>
            <a:off x="732450" y="1328725"/>
            <a:ext cx="65085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80"/>
          <p:cNvSpPr txBox="1"/>
          <p:nvPr>
            <p:ph type="title"/>
          </p:nvPr>
        </p:nvSpPr>
        <p:spPr>
          <a:xfrm>
            <a:off x="674916" y="289225"/>
            <a:ext cx="6598800" cy="10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Fabfl Specification</a:t>
            </a:r>
            <a:endParaRPr/>
          </a:p>
        </p:txBody>
      </p:sp>
      <p:pic>
        <p:nvPicPr>
          <p:cNvPr id="521" name="Google Shape;52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6250" y="1398325"/>
            <a:ext cx="6095292" cy="1039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2" name="Google Shape;522;p80"/>
          <p:cNvCxnSpPr/>
          <p:nvPr/>
        </p:nvCxnSpPr>
        <p:spPr>
          <a:xfrm>
            <a:off x="732450" y="1328725"/>
            <a:ext cx="65085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23" name="Google Shape;523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1325" y="2571750"/>
            <a:ext cx="6645148" cy="231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81"/>
          <p:cNvSpPr txBox="1"/>
          <p:nvPr>
            <p:ph type="title"/>
          </p:nvPr>
        </p:nvSpPr>
        <p:spPr>
          <a:xfrm>
            <a:off x="89700" y="839450"/>
            <a:ext cx="5604300" cy="1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pic>
        <p:nvPicPr>
          <p:cNvPr id="529" name="Google Shape;529;p81"/>
          <p:cNvPicPr preferRelativeResize="0"/>
          <p:nvPr/>
        </p:nvPicPr>
        <p:blipFill rotWithShape="1">
          <a:blip r:embed="rId3">
            <a:alphaModFix/>
          </a:blip>
          <a:srcRect b="17837" l="0" r="0" t="0"/>
          <a:stretch/>
        </p:blipFill>
        <p:spPr>
          <a:xfrm>
            <a:off x="5755488" y="3027300"/>
            <a:ext cx="3388525" cy="211620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81"/>
          <p:cNvSpPr txBox="1"/>
          <p:nvPr>
            <p:ph idx="4294967295" type="title"/>
          </p:nvPr>
        </p:nvSpPr>
        <p:spPr>
          <a:xfrm>
            <a:off x="89700" y="2082150"/>
            <a:ext cx="4700100" cy="9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Any 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roduct Roadmap">
  <a:themeElements>
    <a:clrScheme name="Simple Light">
      <a:dk1>
        <a:srgbClr val="D32600"/>
      </a:dk1>
      <a:lt1>
        <a:srgbClr val="000000"/>
      </a:lt1>
      <a:dk2>
        <a:srgbClr val="FFFFFF"/>
      </a:dk2>
      <a:lt2>
        <a:srgbClr val="E57360"/>
      </a:lt2>
      <a:accent1>
        <a:srgbClr val="666666"/>
      </a:accent1>
      <a:accent2>
        <a:srgbClr val="B7B7B7"/>
      </a:accent2>
      <a:accent3>
        <a:srgbClr val="EFEFEF"/>
      </a:accent3>
      <a:accent4>
        <a:srgbClr val="F9EDE5"/>
      </a:accent4>
      <a:accent5>
        <a:srgbClr val="F3F3F3"/>
      </a:accent5>
      <a:accent6>
        <a:srgbClr val="F7F7F7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